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sldIdLst>
    <p:sldId id="256" r:id="rId2"/>
    <p:sldId id="257" r:id="rId3"/>
    <p:sldId id="259" r:id="rId4"/>
    <p:sldId id="281" r:id="rId5"/>
    <p:sldId id="261" r:id="rId6"/>
    <p:sldId id="263" r:id="rId7"/>
    <p:sldId id="264" r:id="rId8"/>
    <p:sldId id="260" r:id="rId9"/>
    <p:sldId id="262" r:id="rId10"/>
    <p:sldId id="270" r:id="rId11"/>
    <p:sldId id="276" r:id="rId12"/>
    <p:sldId id="284" r:id="rId13"/>
    <p:sldId id="279" r:id="rId14"/>
    <p:sldId id="277" r:id="rId15"/>
    <p:sldId id="275" r:id="rId16"/>
    <p:sldId id="273" r:id="rId17"/>
    <p:sldId id="280" r:id="rId18"/>
    <p:sldId id="265" r:id="rId19"/>
    <p:sldId id="283" r:id="rId20"/>
    <p:sldId id="267" r:id="rId21"/>
    <p:sldId id="268" r:id="rId22"/>
    <p:sldId id="269"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F5F5F5"/>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9B4F4F-95B5-F166-BCBE-7EA0614FF9DC}" v="1" dt="2025-05-07T16:52:06.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am Moshrefizadeh" userId="S::maryam.moshrefizadeh@slu.edu::6d79ea1e-ad7b-4921-85ff-6228452bc983" providerId="AD" clId="Web-{2D5BCAD3-A57B-FCD1-EDA3-C066C3F4C933}"/>
    <pc:docChg chg="addSld modSld sldOrd modMainMaster">
      <pc:chgData name="Maryam Moshrefizadeh" userId="S::maryam.moshrefizadeh@slu.edu::6d79ea1e-ad7b-4921-85ff-6228452bc983" providerId="AD" clId="Web-{2D5BCAD3-A57B-FCD1-EDA3-C066C3F4C933}" dt="2025-04-06T19:31:10.192" v="364" actId="20577"/>
      <pc:docMkLst>
        <pc:docMk/>
      </pc:docMkLst>
      <pc:sldChg chg="addSp delSp modSp mod setBg">
        <pc:chgData name="Maryam Moshrefizadeh" userId="S::maryam.moshrefizadeh@slu.edu::6d79ea1e-ad7b-4921-85ff-6228452bc983" providerId="AD" clId="Web-{2D5BCAD3-A57B-FCD1-EDA3-C066C3F4C933}" dt="2025-04-06T14:55:07.718" v="43"/>
        <pc:sldMkLst>
          <pc:docMk/>
          <pc:sldMk cId="109857222" sldId="256"/>
        </pc:sldMkLst>
        <pc:spChg chg="del">
          <ac:chgData name="Maryam Moshrefizadeh" userId="S::maryam.moshrefizadeh@slu.edu::6d79ea1e-ad7b-4921-85ff-6228452bc983" providerId="AD" clId="Web-{2D5BCAD3-A57B-FCD1-EDA3-C066C3F4C933}" dt="2025-04-06T14:47:28.211" v="1"/>
          <ac:spMkLst>
            <pc:docMk/>
            <pc:sldMk cId="109857222" sldId="256"/>
            <ac:spMk id="2" creationId="{00000000-0000-0000-0000-000000000000}"/>
          </ac:spMkLst>
        </pc:spChg>
        <pc:spChg chg="del">
          <ac:chgData name="Maryam Moshrefizadeh" userId="S::maryam.moshrefizadeh@slu.edu::6d79ea1e-ad7b-4921-85ff-6228452bc983" providerId="AD" clId="Web-{2D5BCAD3-A57B-FCD1-EDA3-C066C3F4C933}" dt="2025-04-06T14:47:28.211" v="0"/>
          <ac:spMkLst>
            <pc:docMk/>
            <pc:sldMk cId="109857222" sldId="256"/>
            <ac:spMk id="3" creationId="{00000000-0000-0000-0000-000000000000}"/>
          </ac:spMkLst>
        </pc:spChg>
        <pc:spChg chg="add del">
          <ac:chgData name="Maryam Moshrefizadeh" userId="S::maryam.moshrefizadeh@slu.edu::6d79ea1e-ad7b-4921-85ff-6228452bc983" providerId="AD" clId="Web-{2D5BCAD3-A57B-FCD1-EDA3-C066C3F4C933}" dt="2025-04-06T14:49:14.821" v="10"/>
          <ac:spMkLst>
            <pc:docMk/>
            <pc:sldMk cId="109857222" sldId="256"/>
            <ac:spMk id="4" creationId="{3806F199-17B0-2447-F493-804DA2586179}"/>
          </ac:spMkLst>
        </pc:spChg>
        <pc:spChg chg="add del">
          <ac:chgData name="Maryam Moshrefizadeh" userId="S::maryam.moshrefizadeh@slu.edu::6d79ea1e-ad7b-4921-85ff-6228452bc983" providerId="AD" clId="Web-{2D5BCAD3-A57B-FCD1-EDA3-C066C3F4C933}" dt="2025-04-06T14:49:14.821" v="10"/>
          <ac:spMkLst>
            <pc:docMk/>
            <pc:sldMk cId="109857222" sldId="256"/>
            <ac:spMk id="5" creationId="{C8CA60DD-E341-5061-998A-FEF3515D5E3A}"/>
          </ac:spMkLst>
        </pc:spChg>
        <pc:spChg chg="add del">
          <ac:chgData name="Maryam Moshrefizadeh" userId="S::maryam.moshrefizadeh@slu.edu::6d79ea1e-ad7b-4921-85ff-6228452bc983" providerId="AD" clId="Web-{2D5BCAD3-A57B-FCD1-EDA3-C066C3F4C933}" dt="2025-04-06T14:49:13.727" v="9"/>
          <ac:spMkLst>
            <pc:docMk/>
            <pc:sldMk cId="109857222" sldId="256"/>
            <ac:spMk id="7" creationId="{7548AD90-9F98-9408-D067-448BD04E747C}"/>
          </ac:spMkLst>
        </pc:spChg>
        <pc:spChg chg="add del mod">
          <ac:chgData name="Maryam Moshrefizadeh" userId="S::maryam.moshrefizadeh@slu.edu::6d79ea1e-ad7b-4921-85ff-6228452bc983" providerId="AD" clId="Web-{2D5BCAD3-A57B-FCD1-EDA3-C066C3F4C933}" dt="2025-04-06T14:49:13.727" v="9"/>
          <ac:spMkLst>
            <pc:docMk/>
            <pc:sldMk cId="109857222" sldId="256"/>
            <ac:spMk id="8" creationId="{19C9BEF5-B519-FDCB-45DA-EB8B541FF3E9}"/>
          </ac:spMkLst>
        </pc:spChg>
        <pc:spChg chg="add">
          <ac:chgData name="Maryam Moshrefizadeh" userId="S::maryam.moshrefizadeh@slu.edu::6d79ea1e-ad7b-4921-85ff-6228452bc983" providerId="AD" clId="Web-{2D5BCAD3-A57B-FCD1-EDA3-C066C3F4C933}" dt="2025-04-06T14:49:16.274" v="11"/>
          <ac:spMkLst>
            <pc:docMk/>
            <pc:sldMk cId="109857222" sldId="256"/>
            <ac:spMk id="10" creationId="{F99FE748-0EBC-73F4-A01D-76ED03D04863}"/>
          </ac:spMkLst>
        </pc:spChg>
        <pc:spChg chg="add mod">
          <ac:chgData name="Maryam Moshrefizadeh" userId="S::maryam.moshrefizadeh@slu.edu::6d79ea1e-ad7b-4921-85ff-6228452bc983" providerId="AD" clId="Web-{2D5BCAD3-A57B-FCD1-EDA3-C066C3F4C933}" dt="2025-04-06T14:49:59.027" v="30" actId="20577"/>
          <ac:spMkLst>
            <pc:docMk/>
            <pc:sldMk cId="109857222" sldId="256"/>
            <ac:spMk id="11" creationId="{BEDEBA90-32FE-F785-577A-91E606AD751C}"/>
          </ac:spMkLst>
        </pc:spChg>
        <pc:picChg chg="add del">
          <ac:chgData name="Maryam Moshrefizadeh" userId="S::maryam.moshrefizadeh@slu.edu::6d79ea1e-ad7b-4921-85ff-6228452bc983" providerId="AD" clId="Web-{2D5BCAD3-A57B-FCD1-EDA3-C066C3F4C933}" dt="2025-04-06T14:49:14.821" v="10"/>
          <ac:picMkLst>
            <pc:docMk/>
            <pc:sldMk cId="109857222" sldId="256"/>
            <ac:picMk id="6" creationId="{8CC2B99D-85DF-E8CE-F73F-E761CDAE9375}"/>
          </ac:picMkLst>
        </pc:picChg>
        <pc:picChg chg="add del">
          <ac:chgData name="Maryam Moshrefizadeh" userId="S::maryam.moshrefizadeh@slu.edu::6d79ea1e-ad7b-4921-85ff-6228452bc983" providerId="AD" clId="Web-{2D5BCAD3-A57B-FCD1-EDA3-C066C3F4C933}" dt="2025-04-06T14:49:13.727" v="9"/>
          <ac:picMkLst>
            <pc:docMk/>
            <pc:sldMk cId="109857222" sldId="256"/>
            <ac:picMk id="9" creationId="{DE32B97A-E7D0-90E2-B5CC-A571B819888B}"/>
          </ac:picMkLst>
        </pc:picChg>
        <pc:picChg chg="add">
          <ac:chgData name="Maryam Moshrefizadeh" userId="S::maryam.moshrefizadeh@slu.edu::6d79ea1e-ad7b-4921-85ff-6228452bc983" providerId="AD" clId="Web-{2D5BCAD3-A57B-FCD1-EDA3-C066C3F4C933}" dt="2025-04-06T14:49:16.274" v="11"/>
          <ac:picMkLst>
            <pc:docMk/>
            <pc:sldMk cId="109857222" sldId="256"/>
            <ac:picMk id="12" creationId="{1D146546-943A-6263-C77D-BC4A9856B45A}"/>
          </ac:picMkLst>
        </pc:picChg>
      </pc:sldChg>
      <pc:sldChg chg="addSp delSp modSp new mod modNotes">
        <pc:chgData name="Maryam Moshrefizadeh" userId="S::maryam.moshrefizadeh@slu.edu::6d79ea1e-ad7b-4921-85ff-6228452bc983" providerId="AD" clId="Web-{2D5BCAD3-A57B-FCD1-EDA3-C066C3F4C933}" dt="2025-04-06T16:03:18.870" v="157"/>
        <pc:sldMkLst>
          <pc:docMk/>
          <pc:sldMk cId="77906153" sldId="257"/>
        </pc:sldMkLst>
        <pc:spChg chg="del">
          <ac:chgData name="Maryam Moshrefizadeh" userId="S::maryam.moshrefizadeh@slu.edu::6d79ea1e-ad7b-4921-85ff-6228452bc983" providerId="AD" clId="Web-{2D5BCAD3-A57B-FCD1-EDA3-C066C3F4C933}" dt="2025-04-06T14:57:04.249" v="52"/>
          <ac:spMkLst>
            <pc:docMk/>
            <pc:sldMk cId="77906153" sldId="257"/>
            <ac:spMk id="2" creationId="{348DBC29-69B9-FC31-221E-A360C659BF0F}"/>
          </ac:spMkLst>
        </pc:spChg>
        <pc:spChg chg="del">
          <ac:chgData name="Maryam Moshrefizadeh" userId="S::maryam.moshrefizadeh@slu.edu::6d79ea1e-ad7b-4921-85ff-6228452bc983" providerId="AD" clId="Web-{2D5BCAD3-A57B-FCD1-EDA3-C066C3F4C933}" dt="2025-04-06T14:53:05.214" v="32"/>
          <ac:spMkLst>
            <pc:docMk/>
            <pc:sldMk cId="77906153" sldId="257"/>
            <ac:spMk id="3" creationId="{74914BD0-9878-49DA-B658-B12C9BCF4B34}"/>
          </ac:spMkLst>
        </pc:spChg>
        <pc:spChg chg="add mod">
          <ac:chgData name="Maryam Moshrefizadeh" userId="S::maryam.moshrefizadeh@slu.edu::6d79ea1e-ad7b-4921-85ff-6228452bc983" providerId="AD" clId="Web-{2D5BCAD3-A57B-FCD1-EDA3-C066C3F4C933}" dt="2025-04-06T15:25:13.788" v="145" actId="1076"/>
          <ac:spMkLst>
            <pc:docMk/>
            <pc:sldMk cId="77906153" sldId="257"/>
            <ac:spMk id="6" creationId="{5C382BDE-E3E4-786E-6A60-DE8FD49E8E12}"/>
          </ac:spMkLst>
        </pc:spChg>
        <pc:spChg chg="add mod">
          <ac:chgData name="Maryam Moshrefizadeh" userId="S::maryam.moshrefizadeh@slu.edu::6d79ea1e-ad7b-4921-85ff-6228452bc983" providerId="AD" clId="Web-{2D5BCAD3-A57B-FCD1-EDA3-C066C3F4C933}" dt="2025-04-06T15:25:13.804" v="146" actId="1076"/>
          <ac:spMkLst>
            <pc:docMk/>
            <pc:sldMk cId="77906153" sldId="257"/>
            <ac:spMk id="7" creationId="{EDC54700-18DC-A84E-B92E-12B73CD6109D}"/>
          </ac:spMkLst>
        </pc:spChg>
        <pc:spChg chg="add mod">
          <ac:chgData name="Maryam Moshrefizadeh" userId="S::maryam.moshrefizadeh@slu.edu::6d79ea1e-ad7b-4921-85ff-6228452bc983" providerId="AD" clId="Web-{2D5BCAD3-A57B-FCD1-EDA3-C066C3F4C933}" dt="2025-04-06T15:26:37.617" v="152" actId="1076"/>
          <ac:spMkLst>
            <pc:docMk/>
            <pc:sldMk cId="77906153" sldId="257"/>
            <ac:spMk id="8" creationId="{98FDA979-C13E-4926-2773-E2852673E606}"/>
          </ac:spMkLst>
        </pc:spChg>
        <pc:spChg chg="add del mod">
          <ac:chgData name="Maryam Moshrefizadeh" userId="S::maryam.moshrefizadeh@slu.edu::6d79ea1e-ad7b-4921-85ff-6228452bc983" providerId="AD" clId="Web-{2D5BCAD3-A57B-FCD1-EDA3-C066C3F4C933}" dt="2025-04-06T15:21:18.867" v="134"/>
          <ac:spMkLst>
            <pc:docMk/>
            <pc:sldMk cId="77906153" sldId="257"/>
            <ac:spMk id="9" creationId="{E58C9E5C-6127-E3AC-504E-0CCC377261EB}"/>
          </ac:spMkLst>
        </pc:spChg>
        <pc:picChg chg="add mod ord modCrop">
          <ac:chgData name="Maryam Moshrefizadeh" userId="S::maryam.moshrefizadeh@slu.edu::6d79ea1e-ad7b-4921-85ff-6228452bc983" providerId="AD" clId="Web-{2D5BCAD3-A57B-FCD1-EDA3-C066C3F4C933}" dt="2025-04-06T15:25:13.726" v="143" actId="1076"/>
          <ac:picMkLst>
            <pc:docMk/>
            <pc:sldMk cId="77906153" sldId="257"/>
            <ac:picMk id="4" creationId="{A40F4150-DC66-A601-8ACA-C1769BC7CE30}"/>
          </ac:picMkLst>
        </pc:picChg>
        <pc:picChg chg="add mod">
          <ac:chgData name="Maryam Moshrefizadeh" userId="S::maryam.moshrefizadeh@slu.edu::6d79ea1e-ad7b-4921-85ff-6228452bc983" providerId="AD" clId="Web-{2D5BCAD3-A57B-FCD1-EDA3-C066C3F4C933}" dt="2025-04-06T15:25:13.788" v="144" actId="1076"/>
          <ac:picMkLst>
            <pc:docMk/>
            <pc:sldMk cId="77906153" sldId="257"/>
            <ac:picMk id="5" creationId="{ACF143AF-0752-53F4-8538-0772AEC03238}"/>
          </ac:picMkLst>
        </pc:picChg>
        <pc:picChg chg="add mod">
          <ac:chgData name="Maryam Moshrefizadeh" userId="S::maryam.moshrefizadeh@slu.edu::6d79ea1e-ad7b-4921-85ff-6228452bc983" providerId="AD" clId="Web-{2D5BCAD3-A57B-FCD1-EDA3-C066C3F4C933}" dt="2025-04-06T15:25:23.804" v="149" actId="1076"/>
          <ac:picMkLst>
            <pc:docMk/>
            <pc:sldMk cId="77906153" sldId="257"/>
            <ac:picMk id="11" creationId="{BBCBA3E0-1FFA-90B1-63C9-437468AA2065}"/>
          </ac:picMkLst>
        </pc:picChg>
      </pc:sldChg>
      <pc:sldChg chg="modSp new modNotes">
        <pc:chgData name="Maryam Moshrefizadeh" userId="S::maryam.moshrefizadeh@slu.edu::6d79ea1e-ad7b-4921-85ff-6228452bc983" providerId="AD" clId="Web-{2D5BCAD3-A57B-FCD1-EDA3-C066C3F4C933}" dt="2025-04-06T19:02:48.215" v="183" actId="20577"/>
        <pc:sldMkLst>
          <pc:docMk/>
          <pc:sldMk cId="1971768934" sldId="258"/>
        </pc:sldMkLst>
        <pc:spChg chg="mod">
          <ac:chgData name="Maryam Moshrefizadeh" userId="S::maryam.moshrefizadeh@slu.edu::6d79ea1e-ad7b-4921-85ff-6228452bc983" providerId="AD" clId="Web-{2D5BCAD3-A57B-FCD1-EDA3-C066C3F4C933}" dt="2025-04-06T19:02:48.215" v="183" actId="20577"/>
          <ac:spMkLst>
            <pc:docMk/>
            <pc:sldMk cId="1971768934" sldId="258"/>
            <ac:spMk id="2" creationId="{A002D7DF-373D-05C4-2B20-886E6F795E66}"/>
          </ac:spMkLst>
        </pc:spChg>
      </pc:sldChg>
      <pc:sldChg chg="addSp delSp modSp new ord">
        <pc:chgData name="Maryam Moshrefizadeh" userId="S::maryam.moshrefizadeh@slu.edu::6d79ea1e-ad7b-4921-85ff-6228452bc983" providerId="AD" clId="Web-{2D5BCAD3-A57B-FCD1-EDA3-C066C3F4C933}" dt="2025-04-06T19:02:04.745" v="179" actId="1076"/>
        <pc:sldMkLst>
          <pc:docMk/>
          <pc:sldMk cId="3031778022" sldId="259"/>
        </pc:sldMkLst>
        <pc:spChg chg="del">
          <ac:chgData name="Maryam Moshrefizadeh" userId="S::maryam.moshrefizadeh@slu.edu::6d79ea1e-ad7b-4921-85ff-6228452bc983" providerId="AD" clId="Web-{2D5BCAD3-A57B-FCD1-EDA3-C066C3F4C933}" dt="2025-04-06T16:58:33.124" v="162"/>
          <ac:spMkLst>
            <pc:docMk/>
            <pc:sldMk cId="3031778022" sldId="259"/>
            <ac:spMk id="3" creationId="{CAF2E356-D336-B01D-9168-7B0AE5172711}"/>
          </ac:spMkLst>
        </pc:spChg>
        <pc:picChg chg="add mod ord">
          <ac:chgData name="Maryam Moshrefizadeh" userId="S::maryam.moshrefizadeh@slu.edu::6d79ea1e-ad7b-4921-85ff-6228452bc983" providerId="AD" clId="Web-{2D5BCAD3-A57B-FCD1-EDA3-C066C3F4C933}" dt="2025-04-06T19:02:04.745" v="179" actId="1076"/>
          <ac:picMkLst>
            <pc:docMk/>
            <pc:sldMk cId="3031778022" sldId="259"/>
            <ac:picMk id="4" creationId="{94742884-7EBF-8DD1-3B8A-C92423DDC447}"/>
          </ac:picMkLst>
        </pc:picChg>
      </pc:sldChg>
      <pc:sldChg chg="modSp new">
        <pc:chgData name="Maryam Moshrefizadeh" userId="S::maryam.moshrefizadeh@slu.edu::6d79ea1e-ad7b-4921-85ff-6228452bc983" providerId="AD" clId="Web-{2D5BCAD3-A57B-FCD1-EDA3-C066C3F4C933}" dt="2025-04-06T19:14:27.776" v="221" actId="20577"/>
        <pc:sldMkLst>
          <pc:docMk/>
          <pc:sldMk cId="3244284747" sldId="260"/>
        </pc:sldMkLst>
        <pc:spChg chg="mod">
          <ac:chgData name="Maryam Moshrefizadeh" userId="S::maryam.moshrefizadeh@slu.edu::6d79ea1e-ad7b-4921-85ff-6228452bc983" providerId="AD" clId="Web-{2D5BCAD3-A57B-FCD1-EDA3-C066C3F4C933}" dt="2025-04-06T19:12:14.115" v="211" actId="1076"/>
          <ac:spMkLst>
            <pc:docMk/>
            <pc:sldMk cId="3244284747" sldId="260"/>
            <ac:spMk id="2" creationId="{D7327462-EFEC-309F-B36D-8ECE0BD8B733}"/>
          </ac:spMkLst>
        </pc:spChg>
        <pc:spChg chg="mod">
          <ac:chgData name="Maryam Moshrefizadeh" userId="S::maryam.moshrefizadeh@slu.edu::6d79ea1e-ad7b-4921-85ff-6228452bc983" providerId="AD" clId="Web-{2D5BCAD3-A57B-FCD1-EDA3-C066C3F4C933}" dt="2025-04-06T19:14:27.776" v="221" actId="20577"/>
          <ac:spMkLst>
            <pc:docMk/>
            <pc:sldMk cId="3244284747" sldId="260"/>
            <ac:spMk id="3" creationId="{E976D628-4929-6305-2C20-713EEAAB3E7C}"/>
          </ac:spMkLst>
        </pc:spChg>
      </pc:sldChg>
      <pc:sldChg chg="addSp delSp modSp add ord replId">
        <pc:chgData name="Maryam Moshrefizadeh" userId="S::maryam.moshrefizadeh@slu.edu::6d79ea1e-ad7b-4921-85ff-6228452bc983" providerId="AD" clId="Web-{2D5BCAD3-A57B-FCD1-EDA3-C066C3F4C933}" dt="2025-04-06T19:12:29.631" v="213"/>
        <pc:sldMkLst>
          <pc:docMk/>
          <pc:sldMk cId="2285895855" sldId="261"/>
        </pc:sldMkLst>
        <pc:spChg chg="mod">
          <ac:chgData name="Maryam Moshrefizadeh" userId="S::maryam.moshrefizadeh@slu.edu::6d79ea1e-ad7b-4921-85ff-6228452bc983" providerId="AD" clId="Web-{2D5BCAD3-A57B-FCD1-EDA3-C066C3F4C933}" dt="2025-04-06T19:11:48.364" v="209" actId="1076"/>
          <ac:spMkLst>
            <pc:docMk/>
            <pc:sldMk cId="2285895855" sldId="261"/>
            <ac:spMk id="2" creationId="{71908520-D041-4262-F4F4-E9398623042A}"/>
          </ac:spMkLst>
        </pc:spChg>
        <pc:spChg chg="del">
          <ac:chgData name="Maryam Moshrefizadeh" userId="S::maryam.moshrefizadeh@slu.edu::6d79ea1e-ad7b-4921-85ff-6228452bc983" providerId="AD" clId="Web-{2D5BCAD3-A57B-FCD1-EDA3-C066C3F4C933}" dt="2025-04-06T19:12:28.725" v="212"/>
          <ac:spMkLst>
            <pc:docMk/>
            <pc:sldMk cId="2285895855" sldId="261"/>
            <ac:spMk id="3" creationId="{DA0FA414-EBE4-58C7-2B06-92EB303A2B00}"/>
          </ac:spMkLst>
        </pc:spChg>
        <pc:spChg chg="add mod">
          <ac:chgData name="Maryam Moshrefizadeh" userId="S::maryam.moshrefizadeh@slu.edu::6d79ea1e-ad7b-4921-85ff-6228452bc983" providerId="AD" clId="Web-{2D5BCAD3-A57B-FCD1-EDA3-C066C3F4C933}" dt="2025-04-06T19:12:29.631" v="213"/>
          <ac:spMkLst>
            <pc:docMk/>
            <pc:sldMk cId="2285895855" sldId="261"/>
            <ac:spMk id="5" creationId="{E564B889-EA60-607A-6F59-1C42745A7F26}"/>
          </ac:spMkLst>
        </pc:spChg>
      </pc:sldChg>
      <pc:sldChg chg="modSp add replId">
        <pc:chgData name="Maryam Moshrefizadeh" userId="S::maryam.moshrefizadeh@slu.edu::6d79ea1e-ad7b-4921-85ff-6228452bc983" providerId="AD" clId="Web-{2D5BCAD3-A57B-FCD1-EDA3-C066C3F4C933}" dt="2025-04-06T19:18:22.509" v="271" actId="20577"/>
        <pc:sldMkLst>
          <pc:docMk/>
          <pc:sldMk cId="1750095161" sldId="262"/>
        </pc:sldMkLst>
        <pc:spChg chg="mod">
          <ac:chgData name="Maryam Moshrefizadeh" userId="S::maryam.moshrefizadeh@slu.edu::6d79ea1e-ad7b-4921-85ff-6228452bc983" providerId="AD" clId="Web-{2D5BCAD3-A57B-FCD1-EDA3-C066C3F4C933}" dt="2025-04-06T19:01:15.290" v="177" actId="20577"/>
          <ac:spMkLst>
            <pc:docMk/>
            <pc:sldMk cId="1750095161" sldId="262"/>
            <ac:spMk id="2" creationId="{1B6250BE-44EE-4603-DF58-434ECC5C8B97}"/>
          </ac:spMkLst>
        </pc:spChg>
        <pc:spChg chg="mod">
          <ac:chgData name="Maryam Moshrefizadeh" userId="S::maryam.moshrefizadeh@slu.edu::6d79ea1e-ad7b-4921-85ff-6228452bc983" providerId="AD" clId="Web-{2D5BCAD3-A57B-FCD1-EDA3-C066C3F4C933}" dt="2025-04-06T19:18:22.509" v="271" actId="20577"/>
          <ac:spMkLst>
            <pc:docMk/>
            <pc:sldMk cId="1750095161" sldId="262"/>
            <ac:spMk id="3" creationId="{7DA0C052-0D4F-22FB-7DBA-4D9BDCA54777}"/>
          </ac:spMkLst>
        </pc:spChg>
      </pc:sldChg>
      <pc:sldChg chg="modSp add replId">
        <pc:chgData name="Maryam Moshrefizadeh" userId="S::maryam.moshrefizadeh@slu.edu::6d79ea1e-ad7b-4921-85ff-6228452bc983" providerId="AD" clId="Web-{2D5BCAD3-A57B-FCD1-EDA3-C066C3F4C933}" dt="2025-04-06T19:14:16.135" v="217" actId="20577"/>
        <pc:sldMkLst>
          <pc:docMk/>
          <pc:sldMk cId="99469213" sldId="263"/>
        </pc:sldMkLst>
        <pc:spChg chg="mod">
          <ac:chgData name="Maryam Moshrefizadeh" userId="S::maryam.moshrefizadeh@slu.edu::6d79ea1e-ad7b-4921-85ff-6228452bc983" providerId="AD" clId="Web-{2D5BCAD3-A57B-FCD1-EDA3-C066C3F4C933}" dt="2025-04-06T19:11:41.520" v="208" actId="1076"/>
          <ac:spMkLst>
            <pc:docMk/>
            <pc:sldMk cId="99469213" sldId="263"/>
            <ac:spMk id="2" creationId="{5A482285-B8E2-557F-07E3-71F4F5E3F8BC}"/>
          </ac:spMkLst>
        </pc:spChg>
        <pc:spChg chg="mod">
          <ac:chgData name="Maryam Moshrefizadeh" userId="S::maryam.moshrefizadeh@slu.edu::6d79ea1e-ad7b-4921-85ff-6228452bc983" providerId="AD" clId="Web-{2D5BCAD3-A57B-FCD1-EDA3-C066C3F4C933}" dt="2025-04-06T19:14:16.135" v="217" actId="20577"/>
          <ac:spMkLst>
            <pc:docMk/>
            <pc:sldMk cId="99469213" sldId="263"/>
            <ac:spMk id="3" creationId="{87338F44-AAB1-8A76-666B-CA307413E688}"/>
          </ac:spMkLst>
        </pc:spChg>
      </pc:sldChg>
      <pc:sldChg chg="modSp add replId">
        <pc:chgData name="Maryam Moshrefizadeh" userId="S::maryam.moshrefizadeh@slu.edu::6d79ea1e-ad7b-4921-85ff-6228452bc983" providerId="AD" clId="Web-{2D5BCAD3-A57B-FCD1-EDA3-C066C3F4C933}" dt="2025-04-06T19:16:20.458" v="247" actId="20577"/>
        <pc:sldMkLst>
          <pc:docMk/>
          <pc:sldMk cId="97451655" sldId="264"/>
        </pc:sldMkLst>
        <pc:spChg chg="mod">
          <ac:chgData name="Maryam Moshrefizadeh" userId="S::maryam.moshrefizadeh@slu.edu::6d79ea1e-ad7b-4921-85ff-6228452bc983" providerId="AD" clId="Web-{2D5BCAD3-A57B-FCD1-EDA3-C066C3F4C933}" dt="2025-04-06T19:16:20.458" v="247" actId="20577"/>
          <ac:spMkLst>
            <pc:docMk/>
            <pc:sldMk cId="97451655" sldId="264"/>
            <ac:spMk id="3" creationId="{635327FD-B232-56FA-D5B9-6D0EE7A1CD9C}"/>
          </ac:spMkLst>
        </pc:spChg>
      </pc:sldChg>
      <pc:sldChg chg="modSp new">
        <pc:chgData name="Maryam Moshrefizadeh" userId="S::maryam.moshrefizadeh@slu.edu::6d79ea1e-ad7b-4921-85ff-6228452bc983" providerId="AD" clId="Web-{2D5BCAD3-A57B-FCD1-EDA3-C066C3F4C933}" dt="2025-04-06T19:19:34.574" v="289" actId="20577"/>
        <pc:sldMkLst>
          <pc:docMk/>
          <pc:sldMk cId="2440526681" sldId="265"/>
        </pc:sldMkLst>
        <pc:spChg chg="mod">
          <ac:chgData name="Maryam Moshrefizadeh" userId="S::maryam.moshrefizadeh@slu.edu::6d79ea1e-ad7b-4921-85ff-6228452bc983" providerId="AD" clId="Web-{2D5BCAD3-A57B-FCD1-EDA3-C066C3F4C933}" dt="2025-04-06T19:19:01.682" v="278" actId="20577"/>
          <ac:spMkLst>
            <pc:docMk/>
            <pc:sldMk cId="2440526681" sldId="265"/>
            <ac:spMk id="2" creationId="{2CBB80B1-A21D-C6B9-2E12-B593142B2900}"/>
          </ac:spMkLst>
        </pc:spChg>
        <pc:spChg chg="mod">
          <ac:chgData name="Maryam Moshrefizadeh" userId="S::maryam.moshrefizadeh@slu.edu::6d79ea1e-ad7b-4921-85ff-6228452bc983" providerId="AD" clId="Web-{2D5BCAD3-A57B-FCD1-EDA3-C066C3F4C933}" dt="2025-04-06T19:19:34.574" v="289" actId="20577"/>
          <ac:spMkLst>
            <pc:docMk/>
            <pc:sldMk cId="2440526681" sldId="265"/>
            <ac:spMk id="3" creationId="{FB62DB60-6302-F3F9-1792-A4948440ED4B}"/>
          </ac:spMkLst>
        </pc:spChg>
      </pc:sldChg>
      <pc:sldChg chg="addSp delSp modSp new">
        <pc:chgData name="Maryam Moshrefizadeh" userId="S::maryam.moshrefizadeh@slu.edu::6d79ea1e-ad7b-4921-85ff-6228452bc983" providerId="AD" clId="Web-{2D5BCAD3-A57B-FCD1-EDA3-C066C3F4C933}" dt="2025-04-06T19:21:09.609" v="300" actId="1076"/>
        <pc:sldMkLst>
          <pc:docMk/>
          <pc:sldMk cId="4157942297" sldId="266"/>
        </pc:sldMkLst>
        <pc:spChg chg="mod">
          <ac:chgData name="Maryam Moshrefizadeh" userId="S::maryam.moshrefizadeh@slu.edu::6d79ea1e-ad7b-4921-85ff-6228452bc983" providerId="AD" clId="Web-{2D5BCAD3-A57B-FCD1-EDA3-C066C3F4C933}" dt="2025-04-06T19:19:57.637" v="291" actId="20577"/>
          <ac:spMkLst>
            <pc:docMk/>
            <pc:sldMk cId="4157942297" sldId="266"/>
            <ac:spMk id="2" creationId="{287D798D-5665-D3EA-ADA0-10FC2B7719FA}"/>
          </ac:spMkLst>
        </pc:spChg>
        <pc:spChg chg="del">
          <ac:chgData name="Maryam Moshrefizadeh" userId="S::maryam.moshrefizadeh@slu.edu::6d79ea1e-ad7b-4921-85ff-6228452bc983" providerId="AD" clId="Web-{2D5BCAD3-A57B-FCD1-EDA3-C066C3F4C933}" dt="2025-04-06T19:20:00.466" v="292"/>
          <ac:spMkLst>
            <pc:docMk/>
            <pc:sldMk cId="4157942297" sldId="266"/>
            <ac:spMk id="3" creationId="{3C8A4BB0-9A1F-13C4-F31A-B11842E2DB19}"/>
          </ac:spMkLst>
        </pc:spChg>
        <pc:picChg chg="add mod">
          <ac:chgData name="Maryam Moshrefizadeh" userId="S::maryam.moshrefizadeh@slu.edu::6d79ea1e-ad7b-4921-85ff-6228452bc983" providerId="AD" clId="Web-{2D5BCAD3-A57B-FCD1-EDA3-C066C3F4C933}" dt="2025-04-06T19:21:09.609" v="300" actId="1076"/>
          <ac:picMkLst>
            <pc:docMk/>
            <pc:sldMk cId="4157942297" sldId="266"/>
            <ac:picMk id="4" creationId="{D41B6892-44DB-DF07-3358-92453DA2BFC1}"/>
          </ac:picMkLst>
        </pc:picChg>
      </pc:sldChg>
      <pc:sldChg chg="addSp delSp modSp add replId modNotes">
        <pc:chgData name="Maryam Moshrefizadeh" userId="S::maryam.moshrefizadeh@slu.edu::6d79ea1e-ad7b-4921-85ff-6228452bc983" providerId="AD" clId="Web-{2D5BCAD3-A57B-FCD1-EDA3-C066C3F4C933}" dt="2025-04-06T19:27:51.794" v="333" actId="1076"/>
        <pc:sldMkLst>
          <pc:docMk/>
          <pc:sldMk cId="2754494831" sldId="267"/>
        </pc:sldMkLst>
        <pc:spChg chg="mod">
          <ac:chgData name="Maryam Moshrefizadeh" userId="S::maryam.moshrefizadeh@slu.edu::6d79ea1e-ad7b-4921-85ff-6228452bc983" providerId="AD" clId="Web-{2D5BCAD3-A57B-FCD1-EDA3-C066C3F4C933}" dt="2025-04-06T19:24:49.429" v="310" actId="20577"/>
          <ac:spMkLst>
            <pc:docMk/>
            <pc:sldMk cId="2754494831" sldId="267"/>
            <ac:spMk id="2" creationId="{35CFB5EF-3B7D-26C4-FB0E-94126180315B}"/>
          </ac:spMkLst>
        </pc:spChg>
        <pc:spChg chg="del mod">
          <ac:chgData name="Maryam Moshrefizadeh" userId="S::maryam.moshrefizadeh@slu.edu::6d79ea1e-ad7b-4921-85ff-6228452bc983" providerId="AD" clId="Web-{2D5BCAD3-A57B-FCD1-EDA3-C066C3F4C933}" dt="2025-04-06T19:26:18.666" v="314"/>
          <ac:spMkLst>
            <pc:docMk/>
            <pc:sldMk cId="2754494831" sldId="267"/>
            <ac:spMk id="3" creationId="{BF5C16DC-5721-A8B4-7309-C8A129E197E7}"/>
          </ac:spMkLst>
        </pc:spChg>
        <pc:picChg chg="add mod ord">
          <ac:chgData name="Maryam Moshrefizadeh" userId="S::maryam.moshrefizadeh@slu.edu::6d79ea1e-ad7b-4921-85ff-6228452bc983" providerId="AD" clId="Web-{2D5BCAD3-A57B-FCD1-EDA3-C066C3F4C933}" dt="2025-04-06T19:27:51.794" v="333" actId="1076"/>
          <ac:picMkLst>
            <pc:docMk/>
            <pc:sldMk cId="2754494831" sldId="267"/>
            <ac:picMk id="4" creationId="{7FDE28DA-545A-E43F-16C9-6C2D268B527E}"/>
          </ac:picMkLst>
        </pc:picChg>
        <pc:picChg chg="add mod">
          <ac:chgData name="Maryam Moshrefizadeh" userId="S::maryam.moshrefizadeh@slu.edu::6d79ea1e-ad7b-4921-85ff-6228452bc983" providerId="AD" clId="Web-{2D5BCAD3-A57B-FCD1-EDA3-C066C3F4C933}" dt="2025-04-06T19:27:46.075" v="330" actId="1076"/>
          <ac:picMkLst>
            <pc:docMk/>
            <pc:sldMk cId="2754494831" sldId="267"/>
            <ac:picMk id="5" creationId="{4D403218-CBCA-4F69-DD03-DB34133FAC93}"/>
          </ac:picMkLst>
        </pc:picChg>
      </pc:sldChg>
      <pc:sldChg chg="addSp delSp modSp add replId">
        <pc:chgData name="Maryam Moshrefizadeh" userId="S::maryam.moshrefizadeh@slu.edu::6d79ea1e-ad7b-4921-85ff-6228452bc983" providerId="AD" clId="Web-{2D5BCAD3-A57B-FCD1-EDA3-C066C3F4C933}" dt="2025-04-06T19:28:55.562" v="344" actId="1076"/>
        <pc:sldMkLst>
          <pc:docMk/>
          <pc:sldMk cId="2576388445" sldId="268"/>
        </pc:sldMkLst>
        <pc:spChg chg="add del mod">
          <ac:chgData name="Maryam Moshrefizadeh" userId="S::maryam.moshrefizadeh@slu.edu::6d79ea1e-ad7b-4921-85ff-6228452bc983" providerId="AD" clId="Web-{2D5BCAD3-A57B-FCD1-EDA3-C066C3F4C933}" dt="2025-04-06T19:28:16.998" v="337"/>
          <ac:spMkLst>
            <pc:docMk/>
            <pc:sldMk cId="2576388445" sldId="268"/>
            <ac:spMk id="6" creationId="{F766CB86-32A1-7044-B6C2-ED81D0EDDB20}"/>
          </ac:spMkLst>
        </pc:spChg>
        <pc:picChg chg="del">
          <ac:chgData name="Maryam Moshrefizadeh" userId="S::maryam.moshrefizadeh@slu.edu::6d79ea1e-ad7b-4921-85ff-6228452bc983" providerId="AD" clId="Web-{2D5BCAD3-A57B-FCD1-EDA3-C066C3F4C933}" dt="2025-04-06T19:28:11.045" v="335"/>
          <ac:picMkLst>
            <pc:docMk/>
            <pc:sldMk cId="2576388445" sldId="268"/>
            <ac:picMk id="4" creationId="{075F5B45-0499-5E83-3E39-2126C71A7E23}"/>
          </ac:picMkLst>
        </pc:picChg>
        <pc:picChg chg="del">
          <ac:chgData name="Maryam Moshrefizadeh" userId="S::maryam.moshrefizadeh@slu.edu::6d79ea1e-ad7b-4921-85ff-6228452bc983" providerId="AD" clId="Web-{2D5BCAD3-A57B-FCD1-EDA3-C066C3F4C933}" dt="2025-04-06T19:28:15.092" v="336"/>
          <ac:picMkLst>
            <pc:docMk/>
            <pc:sldMk cId="2576388445" sldId="268"/>
            <ac:picMk id="5" creationId="{10FAF2E8-39F5-3CAB-8CF5-DEAC708966B1}"/>
          </ac:picMkLst>
        </pc:picChg>
        <pc:picChg chg="add mod ord">
          <ac:chgData name="Maryam Moshrefizadeh" userId="S::maryam.moshrefizadeh@slu.edu::6d79ea1e-ad7b-4921-85ff-6228452bc983" providerId="AD" clId="Web-{2D5BCAD3-A57B-FCD1-EDA3-C066C3F4C933}" dt="2025-04-06T19:28:55.562" v="344" actId="1076"/>
          <ac:picMkLst>
            <pc:docMk/>
            <pc:sldMk cId="2576388445" sldId="268"/>
            <ac:picMk id="7" creationId="{58C4C808-FFE4-BE0F-A741-C468A20F9196}"/>
          </ac:picMkLst>
        </pc:picChg>
        <pc:picChg chg="add mod">
          <ac:chgData name="Maryam Moshrefizadeh" userId="S::maryam.moshrefizadeh@slu.edu::6d79ea1e-ad7b-4921-85ff-6228452bc983" providerId="AD" clId="Web-{2D5BCAD3-A57B-FCD1-EDA3-C066C3F4C933}" dt="2025-04-06T19:28:48.999" v="341" actId="1076"/>
          <ac:picMkLst>
            <pc:docMk/>
            <pc:sldMk cId="2576388445" sldId="268"/>
            <ac:picMk id="8" creationId="{6AB880E9-959D-914E-1AFE-0C5368A38B81}"/>
          </ac:picMkLst>
        </pc:picChg>
      </pc:sldChg>
      <pc:sldChg chg="modSp add ord replId">
        <pc:chgData name="Maryam Moshrefizadeh" userId="S::maryam.moshrefizadeh@slu.edu::6d79ea1e-ad7b-4921-85ff-6228452bc983" providerId="AD" clId="Web-{2D5BCAD3-A57B-FCD1-EDA3-C066C3F4C933}" dt="2025-04-06T19:31:10.192" v="364" actId="20577"/>
        <pc:sldMkLst>
          <pc:docMk/>
          <pc:sldMk cId="3298600765" sldId="269"/>
        </pc:sldMkLst>
        <pc:spChg chg="mod">
          <ac:chgData name="Maryam Moshrefizadeh" userId="S::maryam.moshrefizadeh@slu.edu::6d79ea1e-ad7b-4921-85ff-6228452bc983" providerId="AD" clId="Web-{2D5BCAD3-A57B-FCD1-EDA3-C066C3F4C933}" dt="2025-04-06T19:31:10.192" v="364" actId="20577"/>
          <ac:spMkLst>
            <pc:docMk/>
            <pc:sldMk cId="3298600765" sldId="269"/>
            <ac:spMk id="2" creationId="{B3A5D912-62CF-B48D-C694-2FB4822FBEEE}"/>
          </ac:spMkLst>
        </pc:spChg>
        <pc:spChg chg="mod">
          <ac:chgData name="Maryam Moshrefizadeh" userId="S::maryam.moshrefizadeh@slu.edu::6d79ea1e-ad7b-4921-85ff-6228452bc983" providerId="AD" clId="Web-{2D5BCAD3-A57B-FCD1-EDA3-C066C3F4C933}" dt="2025-04-06T19:30:56.082" v="362" actId="20577"/>
          <ac:spMkLst>
            <pc:docMk/>
            <pc:sldMk cId="3298600765" sldId="269"/>
            <ac:spMk id="3" creationId="{DDF9ED0A-F594-C06D-053E-47F470090567}"/>
          </ac:spMkLst>
        </pc:spChg>
      </pc:sldChg>
      <pc:sldMasterChg chg="mod setBg modSldLayout">
        <pc:chgData name="Maryam Moshrefizadeh" userId="S::maryam.moshrefizadeh@slu.edu::6d79ea1e-ad7b-4921-85ff-6228452bc983" providerId="AD" clId="Web-{2D5BCAD3-A57B-FCD1-EDA3-C066C3F4C933}" dt="2025-04-06T14:55:07.718" v="43"/>
        <pc:sldMasterMkLst>
          <pc:docMk/>
          <pc:sldMasterMk cId="2460954070" sldId="2147483660"/>
        </pc:sldMasterMkLst>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2385387890" sldId="2147483661"/>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949138452" sldId="2147483662"/>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2591524520" sldId="2147483663"/>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1203092039" sldId="2147483664"/>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3733172339" sldId="2147483665"/>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3210312558" sldId="2147483666"/>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3146388984" sldId="2147483667"/>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3171841454" sldId="2147483668"/>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1718958274" sldId="2147483669"/>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2202905451" sldId="2147483670"/>
          </pc:sldLayoutMkLst>
        </pc:sldLayoutChg>
        <pc:sldLayoutChg chg="mod">
          <pc:chgData name="Maryam Moshrefizadeh" userId="S::maryam.moshrefizadeh@slu.edu::6d79ea1e-ad7b-4921-85ff-6228452bc983" providerId="AD" clId="Web-{2D5BCAD3-A57B-FCD1-EDA3-C066C3F4C933}" dt="2025-04-06T14:55:07.718" v="43"/>
          <pc:sldLayoutMkLst>
            <pc:docMk/>
            <pc:sldMasterMk cId="2460954070" sldId="2147483660"/>
            <pc:sldLayoutMk cId="3479445657" sldId="2147483671"/>
          </pc:sldLayoutMkLst>
        </pc:sldLayoutChg>
      </pc:sldMasterChg>
    </pc:docChg>
  </pc:docChgLst>
  <pc:docChgLst>
    <pc:chgData name="Maryam Moshrefizadeh" userId="S::maryam.moshrefizadeh@slu.edu::6d79ea1e-ad7b-4921-85ff-6228452bc983" providerId="AD" clId="Web-{71262988-9E0C-025B-DB7A-2B3F8E88D91C}"/>
    <pc:docChg chg="modSld">
      <pc:chgData name="Maryam Moshrefizadeh" userId="S::maryam.moshrefizadeh@slu.edu::6d79ea1e-ad7b-4921-85ff-6228452bc983" providerId="AD" clId="Web-{71262988-9E0C-025B-DB7A-2B3F8E88D91C}" dt="2025-04-09T19:51:11.297" v="132" actId="1076"/>
      <pc:docMkLst>
        <pc:docMk/>
      </pc:docMkLst>
      <pc:sldChg chg="modSp">
        <pc:chgData name="Maryam Moshrefizadeh" userId="S::maryam.moshrefizadeh@slu.edu::6d79ea1e-ad7b-4921-85ff-6228452bc983" providerId="AD" clId="Web-{71262988-9E0C-025B-DB7A-2B3F8E88D91C}" dt="2025-04-09T19:35:05.729" v="126" actId="1076"/>
        <pc:sldMkLst>
          <pc:docMk/>
          <pc:sldMk cId="2285895855" sldId="261"/>
        </pc:sldMkLst>
        <pc:spChg chg="mod">
          <ac:chgData name="Maryam Moshrefizadeh" userId="S::maryam.moshrefizadeh@slu.edu::6d79ea1e-ad7b-4921-85ff-6228452bc983" providerId="AD" clId="Web-{71262988-9E0C-025B-DB7A-2B3F8E88D91C}" dt="2025-04-09T19:35:05.729" v="126" actId="1076"/>
          <ac:spMkLst>
            <pc:docMk/>
            <pc:sldMk cId="2285895855" sldId="261"/>
            <ac:spMk id="5" creationId="{E564B889-EA60-607A-6F59-1C42745A7F26}"/>
          </ac:spMkLst>
        </pc:spChg>
      </pc:sldChg>
      <pc:sldChg chg="addSp delSp modSp">
        <pc:chgData name="Maryam Moshrefizadeh" userId="S::maryam.moshrefizadeh@slu.edu::6d79ea1e-ad7b-4921-85ff-6228452bc983" providerId="AD" clId="Web-{71262988-9E0C-025B-DB7A-2B3F8E88D91C}" dt="2025-04-09T19:51:11.297" v="132" actId="1076"/>
        <pc:sldMkLst>
          <pc:docMk/>
          <pc:sldMk cId="3071446838" sldId="273"/>
        </pc:sldMkLst>
        <pc:spChg chg="add mod">
          <ac:chgData name="Maryam Moshrefizadeh" userId="S::maryam.moshrefizadeh@slu.edu::6d79ea1e-ad7b-4921-85ff-6228452bc983" providerId="AD" clId="Web-{71262988-9E0C-025B-DB7A-2B3F8E88D91C}" dt="2025-04-09T19:51:11.297" v="132" actId="1076"/>
          <ac:spMkLst>
            <pc:docMk/>
            <pc:sldMk cId="3071446838" sldId="273"/>
            <ac:spMk id="10" creationId="{97231466-8CC2-708F-7AD5-A27D89D8DBF5}"/>
          </ac:spMkLst>
        </pc:spChg>
        <pc:spChg chg="mod">
          <ac:chgData name="Maryam Moshrefizadeh" userId="S::maryam.moshrefizadeh@slu.edu::6d79ea1e-ad7b-4921-85ff-6228452bc983" providerId="AD" clId="Web-{71262988-9E0C-025B-DB7A-2B3F8E88D91C}" dt="2025-04-09T17:29:08.959" v="100" actId="1076"/>
          <ac:spMkLst>
            <pc:docMk/>
            <pc:sldMk cId="3071446838" sldId="273"/>
            <ac:spMk id="13" creationId="{595B2F79-9816-D16F-A164-8FB725E0ECAD}"/>
          </ac:spMkLst>
        </pc:spChg>
        <pc:spChg chg="add del mod">
          <ac:chgData name="Maryam Moshrefizadeh" userId="S::maryam.moshrefizadeh@slu.edu::6d79ea1e-ad7b-4921-85ff-6228452bc983" providerId="AD" clId="Web-{71262988-9E0C-025B-DB7A-2B3F8E88D91C}" dt="2025-04-09T17:24:44.255" v="36"/>
          <ac:spMkLst>
            <pc:docMk/>
            <pc:sldMk cId="3071446838" sldId="273"/>
            <ac:spMk id="16" creationId="{5E192F46-6D28-961B-DE75-48875BA5A050}"/>
          </ac:spMkLst>
        </pc:spChg>
        <pc:spChg chg="add mod">
          <ac:chgData name="Maryam Moshrefizadeh" userId="S::maryam.moshrefizadeh@slu.edu::6d79ea1e-ad7b-4921-85ff-6228452bc983" providerId="AD" clId="Web-{71262988-9E0C-025B-DB7A-2B3F8E88D91C}" dt="2025-04-09T17:28:58.552" v="94" actId="1076"/>
          <ac:spMkLst>
            <pc:docMk/>
            <pc:sldMk cId="3071446838" sldId="273"/>
            <ac:spMk id="18" creationId="{5E192F46-6D28-961B-DE75-48875BA5A050}"/>
          </ac:spMkLst>
        </pc:spChg>
        <pc:spChg chg="add mod">
          <ac:chgData name="Maryam Moshrefizadeh" userId="S::maryam.moshrefizadeh@slu.edu::6d79ea1e-ad7b-4921-85ff-6228452bc983" providerId="AD" clId="Web-{71262988-9E0C-025B-DB7A-2B3F8E88D91C}" dt="2025-04-09T17:29:03.318" v="97" actId="1076"/>
          <ac:spMkLst>
            <pc:docMk/>
            <pc:sldMk cId="3071446838" sldId="273"/>
            <ac:spMk id="20" creationId="{6C1E9232-AF5E-77AA-62DB-9265F8827D94}"/>
          </ac:spMkLst>
        </pc:spChg>
        <pc:spChg chg="add del mod">
          <ac:chgData name="Maryam Moshrefizadeh" userId="S::maryam.moshrefizadeh@slu.edu::6d79ea1e-ad7b-4921-85ff-6228452bc983" providerId="AD" clId="Web-{71262988-9E0C-025B-DB7A-2B3F8E88D91C}" dt="2025-04-09T17:29:28.552" v="114"/>
          <ac:spMkLst>
            <pc:docMk/>
            <pc:sldMk cId="3071446838" sldId="273"/>
            <ac:spMk id="23" creationId="{7179E5EA-8481-3132-8D8E-995115F1E8AA}"/>
          </ac:spMkLst>
        </pc:spChg>
        <pc:picChg chg="add del mod">
          <ac:chgData name="Maryam Moshrefizadeh" userId="S::maryam.moshrefizadeh@slu.edu::6d79ea1e-ad7b-4921-85ff-6228452bc983" providerId="AD" clId="Web-{71262988-9E0C-025B-DB7A-2B3F8E88D91C}" dt="2025-04-09T17:20:29.255" v="1"/>
          <ac:picMkLst>
            <pc:docMk/>
            <pc:sldMk cId="3071446838" sldId="273"/>
            <ac:picMk id="10" creationId="{3293537F-D109-4896-6FD9-0DE4F2918481}"/>
          </ac:picMkLst>
        </pc:picChg>
        <pc:picChg chg="add mod">
          <ac:chgData name="Maryam Moshrefizadeh" userId="S::maryam.moshrefizadeh@slu.edu::6d79ea1e-ad7b-4921-85ff-6228452bc983" providerId="AD" clId="Web-{71262988-9E0C-025B-DB7A-2B3F8E88D91C}" dt="2025-04-09T17:28:58.521" v="92" actId="1076"/>
          <ac:picMkLst>
            <pc:docMk/>
            <pc:sldMk cId="3071446838" sldId="273"/>
            <ac:picMk id="12" creationId="{4A2FC2FA-22B3-8838-51EC-78992DD5632F}"/>
          </ac:picMkLst>
        </pc:picChg>
        <pc:picChg chg="add mod">
          <ac:chgData name="Maryam Moshrefizadeh" userId="S::maryam.moshrefizadeh@slu.edu::6d79ea1e-ad7b-4921-85ff-6228452bc983" providerId="AD" clId="Web-{71262988-9E0C-025B-DB7A-2B3F8E88D91C}" dt="2025-04-09T17:29:03.302" v="95" actId="1076"/>
          <ac:picMkLst>
            <pc:docMk/>
            <pc:sldMk cId="3071446838" sldId="273"/>
            <ac:picMk id="14" creationId="{451851C2-0321-E172-043F-A315EAF95C7C}"/>
          </ac:picMkLst>
        </pc:picChg>
        <pc:picChg chg="add del mod">
          <ac:chgData name="Maryam Moshrefizadeh" userId="S::maryam.moshrefizadeh@slu.edu::6d79ea1e-ad7b-4921-85ff-6228452bc983" providerId="AD" clId="Web-{71262988-9E0C-025B-DB7A-2B3F8E88D91C}" dt="2025-04-09T17:29:28.552" v="112"/>
          <ac:picMkLst>
            <pc:docMk/>
            <pc:sldMk cId="3071446838" sldId="273"/>
            <ac:picMk id="15" creationId="{3E1EC676-843D-35C1-381E-82920AC0327F}"/>
          </ac:picMkLst>
        </pc:picChg>
        <pc:picChg chg="add mod modCrop">
          <ac:chgData name="Maryam Moshrefizadeh" userId="S::maryam.moshrefizadeh@slu.edu::6d79ea1e-ad7b-4921-85ff-6228452bc983" providerId="AD" clId="Web-{71262988-9E0C-025B-DB7A-2B3F8E88D91C}" dt="2025-04-09T17:28:58.537" v="93" actId="1076"/>
          <ac:picMkLst>
            <pc:docMk/>
            <pc:sldMk cId="3071446838" sldId="273"/>
            <ac:picMk id="17" creationId="{5E27DF0D-F31D-8673-28AF-92ED27609490}"/>
          </ac:picMkLst>
        </pc:picChg>
        <pc:picChg chg="add mod modCrop">
          <ac:chgData name="Maryam Moshrefizadeh" userId="S::maryam.moshrefizadeh@slu.edu::6d79ea1e-ad7b-4921-85ff-6228452bc983" providerId="AD" clId="Web-{71262988-9E0C-025B-DB7A-2B3F8E88D91C}" dt="2025-04-09T17:29:03.302" v="96" actId="1076"/>
          <ac:picMkLst>
            <pc:docMk/>
            <pc:sldMk cId="3071446838" sldId="273"/>
            <ac:picMk id="19" creationId="{77FC081F-37FE-FAFC-87D1-EDA9F78F8054}"/>
          </ac:picMkLst>
        </pc:picChg>
        <pc:picChg chg="add del mod modCrop">
          <ac:chgData name="Maryam Moshrefizadeh" userId="S::maryam.moshrefizadeh@slu.edu::6d79ea1e-ad7b-4921-85ff-6228452bc983" providerId="AD" clId="Web-{71262988-9E0C-025B-DB7A-2B3F8E88D91C}" dt="2025-04-09T17:29:28.552" v="113"/>
          <ac:picMkLst>
            <pc:docMk/>
            <pc:sldMk cId="3071446838" sldId="273"/>
            <ac:picMk id="21" creationId="{ECBC30B0-3A59-D85A-55A9-AFE8AE47391C}"/>
          </ac:picMkLst>
        </pc:picChg>
        <pc:picChg chg="add mod">
          <ac:chgData name="Maryam Moshrefizadeh" userId="S::maryam.moshrefizadeh@slu.edu::6d79ea1e-ad7b-4921-85ff-6228452bc983" providerId="AD" clId="Web-{71262988-9E0C-025B-DB7A-2B3F8E88D91C}" dt="2025-04-09T17:29:44.021" v="119" actId="1076"/>
          <ac:picMkLst>
            <pc:docMk/>
            <pc:sldMk cId="3071446838" sldId="273"/>
            <ac:picMk id="22" creationId="{8FB32076-F678-8C62-E65E-4DC5AF12B7D6}"/>
          </ac:picMkLst>
        </pc:picChg>
        <pc:picChg chg="add del mod">
          <ac:chgData name="Maryam Moshrefizadeh" userId="S::maryam.moshrefizadeh@slu.edu::6d79ea1e-ad7b-4921-85ff-6228452bc983" providerId="AD" clId="Web-{71262988-9E0C-025B-DB7A-2B3F8E88D91C}" dt="2025-04-09T17:29:25.662" v="111"/>
          <ac:picMkLst>
            <pc:docMk/>
            <pc:sldMk cId="3071446838" sldId="273"/>
            <ac:picMk id="24" creationId="{D869C8C5-42A0-6DD8-6644-22755D309C30}"/>
          </ac:picMkLst>
        </pc:picChg>
        <pc:picChg chg="add del mod">
          <ac:chgData name="Maryam Moshrefizadeh" userId="S::maryam.moshrefizadeh@slu.edu::6d79ea1e-ad7b-4921-85ff-6228452bc983" providerId="AD" clId="Web-{71262988-9E0C-025B-DB7A-2B3F8E88D91C}" dt="2025-04-09T17:29:25.662" v="110"/>
          <ac:picMkLst>
            <pc:docMk/>
            <pc:sldMk cId="3071446838" sldId="273"/>
            <ac:picMk id="25" creationId="{A0A48672-D7CF-4045-CAA3-CDCBD4ACE70E}"/>
          </ac:picMkLst>
        </pc:picChg>
      </pc:sldChg>
      <pc:sldChg chg="modSp">
        <pc:chgData name="Maryam Moshrefizadeh" userId="S::maryam.moshrefizadeh@slu.edu::6d79ea1e-ad7b-4921-85ff-6228452bc983" providerId="AD" clId="Web-{71262988-9E0C-025B-DB7A-2B3F8E88D91C}" dt="2025-04-09T17:30:44.927" v="121" actId="14100"/>
        <pc:sldMkLst>
          <pc:docMk/>
          <pc:sldMk cId="1095140818" sldId="276"/>
        </pc:sldMkLst>
        <pc:picChg chg="mod">
          <ac:chgData name="Maryam Moshrefizadeh" userId="S::maryam.moshrefizadeh@slu.edu::6d79ea1e-ad7b-4921-85ff-6228452bc983" providerId="AD" clId="Web-{71262988-9E0C-025B-DB7A-2B3F8E88D91C}" dt="2025-04-09T17:30:44.927" v="121" actId="14100"/>
          <ac:picMkLst>
            <pc:docMk/>
            <pc:sldMk cId="1095140818" sldId="276"/>
            <ac:picMk id="18" creationId="{6800FF5E-225B-1133-4851-EF516B89F8AF}"/>
          </ac:picMkLst>
        </pc:picChg>
      </pc:sldChg>
      <pc:sldChg chg="mod modShow">
        <pc:chgData name="Maryam Moshrefizadeh" userId="S::maryam.moshrefizadeh@slu.edu::6d79ea1e-ad7b-4921-85ff-6228452bc983" providerId="AD" clId="Web-{71262988-9E0C-025B-DB7A-2B3F8E88D91C}" dt="2025-04-09T19:42:08.138" v="127"/>
        <pc:sldMkLst>
          <pc:docMk/>
          <pc:sldMk cId="394806235" sldId="284"/>
        </pc:sldMkLst>
      </pc:sldChg>
    </pc:docChg>
  </pc:docChgLst>
  <pc:docChgLst>
    <pc:chgData name="Maryam Moshrefizadeh" userId="S::maryam.moshrefizadeh@slu.edu::6d79ea1e-ad7b-4921-85ff-6228452bc983" providerId="AD" clId="Web-{C1B21A6D-7C9C-6BB7-F2A7-8C970BF98BCD}"/>
    <pc:docChg chg="modSld">
      <pc:chgData name="Maryam Moshrefizadeh" userId="S::maryam.moshrefizadeh@slu.edu::6d79ea1e-ad7b-4921-85ff-6228452bc983" providerId="AD" clId="Web-{C1B21A6D-7C9C-6BB7-F2A7-8C970BF98BCD}" dt="2025-04-08T14:41:05.348" v="8"/>
      <pc:docMkLst>
        <pc:docMk/>
      </pc:docMkLst>
      <pc:sldChg chg="modNotes">
        <pc:chgData name="Maryam Moshrefizadeh" userId="S::maryam.moshrefizadeh@slu.edu::6d79ea1e-ad7b-4921-85ff-6228452bc983" providerId="AD" clId="Web-{C1B21A6D-7C9C-6BB7-F2A7-8C970BF98BCD}" dt="2025-04-08T14:41:05.348" v="8"/>
        <pc:sldMkLst>
          <pc:docMk/>
          <pc:sldMk cId="1971768934" sldId="258"/>
        </pc:sldMkLst>
      </pc:sldChg>
    </pc:docChg>
  </pc:docChgLst>
  <pc:docChgLst>
    <pc:chgData name="Maryam Moshrefizadeh" userId="S::maryam.moshrefizadeh@slu.edu::6d79ea1e-ad7b-4921-85ff-6228452bc983" providerId="AD" clId="Web-{E6313CB9-4543-EAB1-8758-D33353B89FE3}"/>
    <pc:docChg chg="modSld">
      <pc:chgData name="Maryam Moshrefizadeh" userId="S::maryam.moshrefizadeh@slu.edu::6d79ea1e-ad7b-4921-85ff-6228452bc983" providerId="AD" clId="Web-{E6313CB9-4543-EAB1-8758-D33353B89FE3}" dt="2025-04-09T09:42:03.469" v="80"/>
      <pc:docMkLst>
        <pc:docMk/>
      </pc:docMkLst>
      <pc:sldChg chg="addSp modSp">
        <pc:chgData name="Maryam Moshrefizadeh" userId="S::maryam.moshrefizadeh@slu.edu::6d79ea1e-ad7b-4921-85ff-6228452bc983" providerId="AD" clId="Web-{E6313CB9-4543-EAB1-8758-D33353B89FE3}" dt="2025-04-08T20:35:26.302" v="49"/>
        <pc:sldMkLst>
          <pc:docMk/>
          <pc:sldMk cId="3031778022" sldId="259"/>
        </pc:sldMkLst>
        <pc:picChg chg="add mod">
          <ac:chgData name="Maryam Moshrefizadeh" userId="S::maryam.moshrefizadeh@slu.edu::6d79ea1e-ad7b-4921-85ff-6228452bc983" providerId="AD" clId="Web-{E6313CB9-4543-EAB1-8758-D33353B89FE3}" dt="2025-04-08T20:35:24.006" v="48"/>
          <ac:picMkLst>
            <pc:docMk/>
            <pc:sldMk cId="3031778022" sldId="259"/>
            <ac:picMk id="3" creationId="{46C8CB89-B20A-89B7-FB7F-C79455CF4224}"/>
          </ac:picMkLst>
        </pc:picChg>
        <pc:picChg chg="add mod">
          <ac:chgData name="Maryam Moshrefizadeh" userId="S::maryam.moshrefizadeh@slu.edu::6d79ea1e-ad7b-4921-85ff-6228452bc983" providerId="AD" clId="Web-{E6313CB9-4543-EAB1-8758-D33353B89FE3}" dt="2025-04-08T20:35:26.302" v="49"/>
          <ac:picMkLst>
            <pc:docMk/>
            <pc:sldMk cId="3031778022" sldId="259"/>
            <ac:picMk id="5" creationId="{9013109C-778D-933E-F6EA-D80443B3C209}"/>
          </ac:picMkLst>
        </pc:picChg>
      </pc:sldChg>
      <pc:sldChg chg="modSp">
        <pc:chgData name="Maryam Moshrefizadeh" userId="S::maryam.moshrefizadeh@slu.edu::6d79ea1e-ad7b-4921-85ff-6228452bc983" providerId="AD" clId="Web-{E6313CB9-4543-EAB1-8758-D33353B89FE3}" dt="2025-04-09T09:25:55.073" v="68" actId="20577"/>
        <pc:sldMkLst>
          <pc:docMk/>
          <pc:sldMk cId="3244284747" sldId="260"/>
        </pc:sldMkLst>
        <pc:spChg chg="mod">
          <ac:chgData name="Maryam Moshrefizadeh" userId="S::maryam.moshrefizadeh@slu.edu::6d79ea1e-ad7b-4921-85ff-6228452bc983" providerId="AD" clId="Web-{E6313CB9-4543-EAB1-8758-D33353B89FE3}" dt="2025-04-09T09:25:55.073" v="68" actId="20577"/>
          <ac:spMkLst>
            <pc:docMk/>
            <pc:sldMk cId="3244284747" sldId="260"/>
            <ac:spMk id="3" creationId="{E976D628-4929-6305-2C20-713EEAAB3E7C}"/>
          </ac:spMkLst>
        </pc:spChg>
      </pc:sldChg>
      <pc:sldChg chg="addSp delSp modSp">
        <pc:chgData name="Maryam Moshrefizadeh" userId="S::maryam.moshrefizadeh@slu.edu::6d79ea1e-ad7b-4921-85ff-6228452bc983" providerId="AD" clId="Web-{E6313CB9-4543-EAB1-8758-D33353B89FE3}" dt="2025-04-08T22:11:22.105" v="63"/>
        <pc:sldMkLst>
          <pc:docMk/>
          <pc:sldMk cId="99469213" sldId="263"/>
        </pc:sldMkLst>
        <pc:spChg chg="mod">
          <ac:chgData name="Maryam Moshrefizadeh" userId="S::maryam.moshrefizadeh@slu.edu::6d79ea1e-ad7b-4921-85ff-6228452bc983" providerId="AD" clId="Web-{E6313CB9-4543-EAB1-8758-D33353B89FE3}" dt="2025-04-08T21:53:36.026" v="62" actId="20577"/>
          <ac:spMkLst>
            <pc:docMk/>
            <pc:sldMk cId="99469213" sldId="263"/>
            <ac:spMk id="3" creationId="{87338F44-AAB1-8A76-666B-CA307413E688}"/>
          </ac:spMkLst>
        </pc:spChg>
        <pc:spChg chg="add del mod">
          <ac:chgData name="Maryam Moshrefizadeh" userId="S::maryam.moshrefizadeh@slu.edu::6d79ea1e-ad7b-4921-85ff-6228452bc983" providerId="AD" clId="Web-{E6313CB9-4543-EAB1-8758-D33353B89FE3}" dt="2025-04-08T21:37:39.963" v="53"/>
          <ac:spMkLst>
            <pc:docMk/>
            <pc:sldMk cId="99469213" sldId="263"/>
            <ac:spMk id="4" creationId="{C548A97F-1AB2-6C1E-AB9B-AE830501C869}"/>
          </ac:spMkLst>
        </pc:spChg>
        <pc:picChg chg="add mod">
          <ac:chgData name="Maryam Moshrefizadeh" userId="S::maryam.moshrefizadeh@slu.edu::6d79ea1e-ad7b-4921-85ff-6228452bc983" providerId="AD" clId="Web-{E6313CB9-4543-EAB1-8758-D33353B89FE3}" dt="2025-04-08T22:11:22.105" v="63"/>
          <ac:picMkLst>
            <pc:docMk/>
            <pc:sldMk cId="99469213" sldId="263"/>
            <ac:picMk id="6" creationId="{171BA06E-B2A8-23F0-5432-BD36C7DCA148}"/>
          </ac:picMkLst>
        </pc:picChg>
      </pc:sldChg>
      <pc:sldChg chg="modSp">
        <pc:chgData name="Maryam Moshrefizadeh" userId="S::maryam.moshrefizadeh@slu.edu::6d79ea1e-ad7b-4921-85ff-6228452bc983" providerId="AD" clId="Web-{E6313CB9-4543-EAB1-8758-D33353B89FE3}" dt="2025-04-09T09:22:26.785" v="66" actId="688"/>
        <pc:sldMkLst>
          <pc:docMk/>
          <pc:sldMk cId="97451655" sldId="264"/>
        </pc:sldMkLst>
        <pc:picChg chg="mod">
          <ac:chgData name="Maryam Moshrefizadeh" userId="S::maryam.moshrefizadeh@slu.edu::6d79ea1e-ad7b-4921-85ff-6228452bc983" providerId="AD" clId="Web-{E6313CB9-4543-EAB1-8758-D33353B89FE3}" dt="2025-04-09T09:22:26.785" v="66" actId="688"/>
          <ac:picMkLst>
            <pc:docMk/>
            <pc:sldMk cId="97451655" sldId="264"/>
            <ac:picMk id="9" creationId="{1E40B764-1752-E22D-D329-EF7345B17FB5}"/>
          </ac:picMkLst>
        </pc:picChg>
      </pc:sldChg>
      <pc:sldChg chg="modNotes">
        <pc:chgData name="Maryam Moshrefizadeh" userId="S::maryam.moshrefizadeh@slu.edu::6d79ea1e-ad7b-4921-85ff-6228452bc983" providerId="AD" clId="Web-{E6313CB9-4543-EAB1-8758-D33353B89FE3}" dt="2025-04-08T19:35:32.313" v="28"/>
        <pc:sldMkLst>
          <pc:docMk/>
          <pc:sldMk cId="4157942297" sldId="266"/>
        </pc:sldMkLst>
      </pc:sldChg>
      <pc:sldChg chg="modNotes">
        <pc:chgData name="Maryam Moshrefizadeh" userId="S::maryam.moshrefizadeh@slu.edu::6d79ea1e-ad7b-4921-85ff-6228452bc983" providerId="AD" clId="Web-{E6313CB9-4543-EAB1-8758-D33353B89FE3}" dt="2025-04-08T19:40:26.518" v="36"/>
        <pc:sldMkLst>
          <pc:docMk/>
          <pc:sldMk cId="3319674420" sldId="270"/>
        </pc:sldMkLst>
      </pc:sldChg>
      <pc:sldChg chg="modNotes">
        <pc:chgData name="Maryam Moshrefizadeh" userId="S::maryam.moshrefizadeh@slu.edu::6d79ea1e-ad7b-4921-85ff-6228452bc983" providerId="AD" clId="Web-{E6313CB9-4543-EAB1-8758-D33353B89FE3}" dt="2025-04-08T16:51:59.890" v="2"/>
        <pc:sldMkLst>
          <pc:docMk/>
          <pc:sldMk cId="2584348515" sldId="272"/>
        </pc:sldMkLst>
      </pc:sldChg>
      <pc:sldChg chg="modNotes">
        <pc:chgData name="Maryam Moshrefizadeh" userId="S::maryam.moshrefizadeh@slu.edu::6d79ea1e-ad7b-4921-85ff-6228452bc983" providerId="AD" clId="Web-{E6313CB9-4543-EAB1-8758-D33353B89FE3}" dt="2025-04-08T19:35:13.422" v="24"/>
        <pc:sldMkLst>
          <pc:docMk/>
          <pc:sldMk cId="3071446838" sldId="273"/>
        </pc:sldMkLst>
      </pc:sldChg>
      <pc:sldChg chg="modNotes">
        <pc:chgData name="Maryam Moshrefizadeh" userId="S::maryam.moshrefizadeh@slu.edu::6d79ea1e-ad7b-4921-85ff-6228452bc983" providerId="AD" clId="Web-{E6313CB9-4543-EAB1-8758-D33353B89FE3}" dt="2025-04-08T17:15:26.347" v="10"/>
        <pc:sldMkLst>
          <pc:docMk/>
          <pc:sldMk cId="1095140818" sldId="276"/>
        </pc:sldMkLst>
      </pc:sldChg>
      <pc:sldChg chg="modNotes">
        <pc:chgData name="Maryam Moshrefizadeh" userId="S::maryam.moshrefizadeh@slu.edu::6d79ea1e-ad7b-4921-85ff-6228452bc983" providerId="AD" clId="Web-{E6313CB9-4543-EAB1-8758-D33353B89FE3}" dt="2025-04-09T09:42:03.469" v="80"/>
        <pc:sldMkLst>
          <pc:docMk/>
          <pc:sldMk cId="3953595254" sldId="277"/>
        </pc:sldMkLst>
      </pc:sldChg>
      <pc:sldChg chg="modNotes">
        <pc:chgData name="Maryam Moshrefizadeh" userId="S::maryam.moshrefizadeh@slu.edu::6d79ea1e-ad7b-4921-85ff-6228452bc983" providerId="AD" clId="Web-{E6313CB9-4543-EAB1-8758-D33353B89FE3}" dt="2025-04-08T20:34:29.020" v="47"/>
        <pc:sldMkLst>
          <pc:docMk/>
          <pc:sldMk cId="1782325588" sldId="280"/>
        </pc:sldMkLst>
      </pc:sldChg>
    </pc:docChg>
  </pc:docChgLst>
  <pc:docChgLst>
    <pc:chgData name="Maryam Moshrefizadeh" userId="S::maryam.moshrefizadeh@slu.edu::6d79ea1e-ad7b-4921-85ff-6228452bc983" providerId="AD" clId="Web-{659B4F4F-95B5-F166-BCBE-7EA0614FF9DC}"/>
    <pc:docChg chg="delSld modSld">
      <pc:chgData name="Maryam Moshrefizadeh" userId="S::maryam.moshrefizadeh@slu.edu::6d79ea1e-ad7b-4921-85ff-6228452bc983" providerId="AD" clId="Web-{659B4F4F-95B5-F166-BCBE-7EA0614FF9DC}" dt="2025-05-07T16:52:06.871" v="15"/>
      <pc:docMkLst>
        <pc:docMk/>
      </pc:docMkLst>
      <pc:sldChg chg="modNotes">
        <pc:chgData name="Maryam Moshrefizadeh" userId="S::maryam.moshrefizadeh@slu.edu::6d79ea1e-ad7b-4921-85ff-6228452bc983" providerId="AD" clId="Web-{659B4F4F-95B5-F166-BCBE-7EA0614FF9DC}" dt="2025-05-07T16:50:48.386" v="0"/>
        <pc:sldMkLst>
          <pc:docMk/>
          <pc:sldMk cId="77906153" sldId="257"/>
        </pc:sldMkLst>
      </pc:sldChg>
      <pc:sldChg chg="del">
        <pc:chgData name="Maryam Moshrefizadeh" userId="S::maryam.moshrefizadeh@slu.edu::6d79ea1e-ad7b-4921-85ff-6228452bc983" providerId="AD" clId="Web-{659B4F4F-95B5-F166-BCBE-7EA0614FF9DC}" dt="2025-05-07T16:52:06.871" v="15"/>
        <pc:sldMkLst>
          <pc:docMk/>
          <pc:sldMk cId="1971768934" sldId="258"/>
        </pc:sldMkLst>
      </pc:sldChg>
      <pc:sldChg chg="modNotes">
        <pc:chgData name="Maryam Moshrefizadeh" userId="S::maryam.moshrefizadeh@slu.edu::6d79ea1e-ad7b-4921-85ff-6228452bc983" providerId="AD" clId="Web-{659B4F4F-95B5-F166-BCBE-7EA0614FF9DC}" dt="2025-05-07T16:51:03.605" v="2"/>
        <pc:sldMkLst>
          <pc:docMk/>
          <pc:sldMk cId="3244284747" sldId="260"/>
        </pc:sldMkLst>
      </pc:sldChg>
      <pc:sldChg chg="modNotes">
        <pc:chgData name="Maryam Moshrefizadeh" userId="S::maryam.moshrefizadeh@slu.edu::6d79ea1e-ad7b-4921-85ff-6228452bc983" providerId="AD" clId="Web-{659B4F4F-95B5-F166-BCBE-7EA0614FF9DC}" dt="2025-05-07T16:51:08.074" v="3"/>
        <pc:sldMkLst>
          <pc:docMk/>
          <pc:sldMk cId="1750095161" sldId="262"/>
        </pc:sldMkLst>
      </pc:sldChg>
      <pc:sldChg chg="modNotes">
        <pc:chgData name="Maryam Moshrefizadeh" userId="S::maryam.moshrefizadeh@slu.edu::6d79ea1e-ad7b-4921-85ff-6228452bc983" providerId="AD" clId="Web-{659B4F4F-95B5-F166-BCBE-7EA0614FF9DC}" dt="2025-05-07T16:50:58.808" v="1"/>
        <pc:sldMkLst>
          <pc:docMk/>
          <pc:sldMk cId="99469213" sldId="263"/>
        </pc:sldMkLst>
      </pc:sldChg>
      <pc:sldChg chg="modNotes">
        <pc:chgData name="Maryam Moshrefizadeh" userId="S::maryam.moshrefizadeh@slu.edu::6d79ea1e-ad7b-4921-85ff-6228452bc983" providerId="AD" clId="Web-{659B4F4F-95B5-F166-BCBE-7EA0614FF9DC}" dt="2025-05-07T16:51:45.667" v="11"/>
        <pc:sldMkLst>
          <pc:docMk/>
          <pc:sldMk cId="2440526681" sldId="265"/>
        </pc:sldMkLst>
      </pc:sldChg>
      <pc:sldChg chg="modNotes">
        <pc:chgData name="Maryam Moshrefizadeh" userId="S::maryam.moshrefizadeh@slu.edu::6d79ea1e-ad7b-4921-85ff-6228452bc983" providerId="AD" clId="Web-{659B4F4F-95B5-F166-BCBE-7EA0614FF9DC}" dt="2025-05-07T16:51:52.261" v="12"/>
        <pc:sldMkLst>
          <pc:docMk/>
          <pc:sldMk cId="2754494831" sldId="267"/>
        </pc:sldMkLst>
      </pc:sldChg>
      <pc:sldChg chg="modNotes">
        <pc:chgData name="Maryam Moshrefizadeh" userId="S::maryam.moshrefizadeh@slu.edu::6d79ea1e-ad7b-4921-85ff-6228452bc983" providerId="AD" clId="Web-{659B4F4F-95B5-F166-BCBE-7EA0614FF9DC}" dt="2025-05-07T16:51:55.730" v="13"/>
        <pc:sldMkLst>
          <pc:docMk/>
          <pc:sldMk cId="2576388445" sldId="268"/>
        </pc:sldMkLst>
      </pc:sldChg>
      <pc:sldChg chg="modNotes">
        <pc:chgData name="Maryam Moshrefizadeh" userId="S::maryam.moshrefizadeh@slu.edu::6d79ea1e-ad7b-4921-85ff-6228452bc983" providerId="AD" clId="Web-{659B4F4F-95B5-F166-BCBE-7EA0614FF9DC}" dt="2025-05-07T16:51:58.511" v="14"/>
        <pc:sldMkLst>
          <pc:docMk/>
          <pc:sldMk cId="3298600765" sldId="269"/>
        </pc:sldMkLst>
      </pc:sldChg>
      <pc:sldChg chg="modNotes">
        <pc:chgData name="Maryam Moshrefizadeh" userId="S::maryam.moshrefizadeh@slu.edu::6d79ea1e-ad7b-4921-85ff-6228452bc983" providerId="AD" clId="Web-{659B4F4F-95B5-F166-BCBE-7EA0614FF9DC}" dt="2025-05-07T16:51:10.933" v="4"/>
        <pc:sldMkLst>
          <pc:docMk/>
          <pc:sldMk cId="3319674420" sldId="270"/>
        </pc:sldMkLst>
      </pc:sldChg>
      <pc:sldChg chg="modNotes">
        <pc:chgData name="Maryam Moshrefizadeh" userId="S::maryam.moshrefizadeh@slu.edu::6d79ea1e-ad7b-4921-85ff-6228452bc983" providerId="AD" clId="Web-{659B4F4F-95B5-F166-BCBE-7EA0614FF9DC}" dt="2025-05-07T16:51:35.574" v="9"/>
        <pc:sldMkLst>
          <pc:docMk/>
          <pc:sldMk cId="3071446838" sldId="273"/>
        </pc:sldMkLst>
      </pc:sldChg>
      <pc:sldChg chg="modNotes">
        <pc:chgData name="Maryam Moshrefizadeh" userId="S::maryam.moshrefizadeh@slu.edu::6d79ea1e-ad7b-4921-85ff-6228452bc983" providerId="AD" clId="Web-{659B4F4F-95B5-F166-BCBE-7EA0614FF9DC}" dt="2025-05-07T16:51:31.355" v="8"/>
        <pc:sldMkLst>
          <pc:docMk/>
          <pc:sldMk cId="1987475191" sldId="275"/>
        </pc:sldMkLst>
      </pc:sldChg>
      <pc:sldChg chg="modNotes">
        <pc:chgData name="Maryam Moshrefizadeh" userId="S::maryam.moshrefizadeh@slu.edu::6d79ea1e-ad7b-4921-85ff-6228452bc983" providerId="AD" clId="Web-{659B4F4F-95B5-F166-BCBE-7EA0614FF9DC}" dt="2025-05-07T16:51:16.277" v="5"/>
        <pc:sldMkLst>
          <pc:docMk/>
          <pc:sldMk cId="1095140818" sldId="276"/>
        </pc:sldMkLst>
      </pc:sldChg>
      <pc:sldChg chg="modNotes">
        <pc:chgData name="Maryam Moshrefizadeh" userId="S::maryam.moshrefizadeh@slu.edu::6d79ea1e-ad7b-4921-85ff-6228452bc983" providerId="AD" clId="Web-{659B4F4F-95B5-F166-BCBE-7EA0614FF9DC}" dt="2025-05-07T16:51:29.558" v="7"/>
        <pc:sldMkLst>
          <pc:docMk/>
          <pc:sldMk cId="3953595254" sldId="277"/>
        </pc:sldMkLst>
      </pc:sldChg>
      <pc:sldChg chg="modNotes">
        <pc:chgData name="Maryam Moshrefizadeh" userId="S::maryam.moshrefizadeh@slu.edu::6d79ea1e-ad7b-4921-85ff-6228452bc983" providerId="AD" clId="Web-{659B4F4F-95B5-F166-BCBE-7EA0614FF9DC}" dt="2025-05-07T16:51:41.339" v="10"/>
        <pc:sldMkLst>
          <pc:docMk/>
          <pc:sldMk cId="1782325588" sldId="280"/>
        </pc:sldMkLst>
      </pc:sldChg>
      <pc:sldChg chg="modNotes">
        <pc:chgData name="Maryam Moshrefizadeh" userId="S::maryam.moshrefizadeh@slu.edu::6d79ea1e-ad7b-4921-85ff-6228452bc983" providerId="AD" clId="Web-{659B4F4F-95B5-F166-BCBE-7EA0614FF9DC}" dt="2025-05-07T16:51:21.386" v="6"/>
        <pc:sldMkLst>
          <pc:docMk/>
          <pc:sldMk cId="394806235" sldId="284"/>
        </pc:sldMkLst>
      </pc:sldChg>
    </pc:docChg>
  </pc:docChgLst>
  <pc:docChgLst>
    <pc:chgData name="Maryam Moshrefizadeh" userId="S::maryam.moshrefizadeh@slu.edu::6d79ea1e-ad7b-4921-85ff-6228452bc983" providerId="AD" clId="Web-{7F932961-773E-8759-8961-47990A7C33AC}"/>
    <pc:docChg chg="mod addSld delSld modSld sldOrd modMainMaster">
      <pc:chgData name="Maryam Moshrefizadeh" userId="S::maryam.moshrefizadeh@slu.edu::6d79ea1e-ad7b-4921-85ff-6228452bc983" providerId="AD" clId="Web-{7F932961-773E-8759-8961-47990A7C33AC}" dt="2025-04-08T22:35:59.163" v="878"/>
      <pc:docMkLst>
        <pc:docMk/>
      </pc:docMkLst>
      <pc:sldChg chg="addSp delSp modSp">
        <pc:chgData name="Maryam Moshrefizadeh" userId="S::maryam.moshrefizadeh@slu.edu::6d79ea1e-ad7b-4921-85ff-6228452bc983" providerId="AD" clId="Web-{7F932961-773E-8759-8961-47990A7C33AC}" dt="2025-04-08T20:52:37.366" v="475"/>
        <pc:sldMkLst>
          <pc:docMk/>
          <pc:sldMk cId="109857222" sldId="256"/>
        </pc:sldMkLst>
        <pc:spChg chg="add del mod">
          <ac:chgData name="Maryam Moshrefizadeh" userId="S::maryam.moshrefizadeh@slu.edu::6d79ea1e-ad7b-4921-85ff-6228452bc983" providerId="AD" clId="Web-{7F932961-773E-8759-8961-47990A7C33AC}" dt="2025-04-08T20:52:37.366" v="475"/>
          <ac:spMkLst>
            <pc:docMk/>
            <pc:sldMk cId="109857222" sldId="256"/>
            <ac:spMk id="2" creationId="{413A8E98-D3DA-2A5D-6955-4DE4680269E0}"/>
          </ac:spMkLst>
        </pc:spChg>
      </pc:sldChg>
      <pc:sldChg chg="addSp delSp modSp">
        <pc:chgData name="Maryam Moshrefizadeh" userId="S::maryam.moshrefizadeh@slu.edu::6d79ea1e-ad7b-4921-85ff-6228452bc983" providerId="AD" clId="Web-{7F932961-773E-8759-8961-47990A7C33AC}" dt="2025-04-08T21:10:32.330" v="568"/>
        <pc:sldMkLst>
          <pc:docMk/>
          <pc:sldMk cId="77906153" sldId="257"/>
        </pc:sldMkLst>
        <pc:spChg chg="add del mod">
          <ac:chgData name="Maryam Moshrefizadeh" userId="S::maryam.moshrefizadeh@slu.edu::6d79ea1e-ad7b-4921-85ff-6228452bc983" providerId="AD" clId="Web-{7F932961-773E-8759-8961-47990A7C33AC}" dt="2025-04-08T20:52:39.741" v="476"/>
          <ac:spMkLst>
            <pc:docMk/>
            <pc:sldMk cId="77906153" sldId="257"/>
            <ac:spMk id="2" creationId="{A0D2937B-9C1D-D4EE-BD66-ACC8E441E088}"/>
          </ac:spMkLst>
        </pc:spChg>
        <pc:spChg chg="add mod">
          <ac:chgData name="Maryam Moshrefizadeh" userId="S::maryam.moshrefizadeh@slu.edu::6d79ea1e-ad7b-4921-85ff-6228452bc983" providerId="AD" clId="Web-{7F932961-773E-8759-8961-47990A7C33AC}" dt="2025-04-08T21:10:32.330" v="568"/>
          <ac:spMkLst>
            <pc:docMk/>
            <pc:sldMk cId="77906153" sldId="257"/>
            <ac:spMk id="3" creationId="{585354B2-3882-8C36-F8F1-91F477BB5EEE}"/>
          </ac:spMkLst>
        </pc:spChg>
      </pc:sldChg>
      <pc:sldChg chg="addSp delSp modSp">
        <pc:chgData name="Maryam Moshrefizadeh" userId="S::maryam.moshrefizadeh@slu.edu::6d79ea1e-ad7b-4921-85ff-6228452bc983" providerId="AD" clId="Web-{7F932961-773E-8759-8961-47990A7C33AC}" dt="2025-04-08T21:10:32.330" v="568"/>
        <pc:sldMkLst>
          <pc:docMk/>
          <pc:sldMk cId="1971768934" sldId="258"/>
        </pc:sldMkLst>
        <pc:spChg chg="add del mod">
          <ac:chgData name="Maryam Moshrefizadeh" userId="S::maryam.moshrefizadeh@slu.edu::6d79ea1e-ad7b-4921-85ff-6228452bc983" providerId="AD" clId="Web-{7F932961-773E-8759-8961-47990A7C33AC}" dt="2025-04-08T20:52:39.741" v="476"/>
          <ac:spMkLst>
            <pc:docMk/>
            <pc:sldMk cId="1971768934" sldId="258"/>
            <ac:spMk id="6" creationId="{DBBB671E-6655-780A-004C-1F7411631338}"/>
          </ac:spMkLst>
        </pc:spChg>
        <pc:spChg chg="add mod">
          <ac:chgData name="Maryam Moshrefizadeh" userId="S::maryam.moshrefizadeh@slu.edu::6d79ea1e-ad7b-4921-85ff-6228452bc983" providerId="AD" clId="Web-{7F932961-773E-8759-8961-47990A7C33AC}" dt="2025-04-08T21:10:32.330" v="568"/>
          <ac:spMkLst>
            <pc:docMk/>
            <pc:sldMk cId="1971768934" sldId="258"/>
            <ac:spMk id="7" creationId="{E24FFAA5-6028-47C5-23AC-4647B49C8E69}"/>
          </ac:spMkLst>
        </pc:spChg>
        <pc:picChg chg="add">
          <ac:chgData name="Maryam Moshrefizadeh" userId="S::maryam.moshrefizadeh@slu.edu::6d79ea1e-ad7b-4921-85ff-6228452bc983" providerId="AD" clId="Web-{7F932961-773E-8759-8961-47990A7C33AC}" dt="2025-04-08T20:49:51.835" v="440"/>
          <ac:picMkLst>
            <pc:docMk/>
            <pc:sldMk cId="1971768934" sldId="258"/>
            <ac:picMk id="5" creationId="{0A52542F-2749-082C-49B1-5725AEC28B7F}"/>
          </ac:picMkLst>
        </pc:picChg>
      </pc:sldChg>
      <pc:sldChg chg="addSp delSp modSp add del">
        <pc:chgData name="Maryam Moshrefizadeh" userId="S::maryam.moshrefizadeh@slu.edu::6d79ea1e-ad7b-4921-85ff-6228452bc983" providerId="AD" clId="Web-{7F932961-773E-8759-8961-47990A7C33AC}" dt="2025-04-08T21:10:32.330" v="568"/>
        <pc:sldMkLst>
          <pc:docMk/>
          <pc:sldMk cId="3031778022" sldId="259"/>
        </pc:sldMkLst>
        <pc:spChg chg="del">
          <ac:chgData name="Maryam Moshrefizadeh" userId="S::maryam.moshrefizadeh@slu.edu::6d79ea1e-ad7b-4921-85ff-6228452bc983" providerId="AD" clId="Web-{7F932961-773E-8759-8961-47990A7C33AC}" dt="2025-04-08T20:35:38.620" v="355"/>
          <ac:spMkLst>
            <pc:docMk/>
            <pc:sldMk cId="3031778022" sldId="259"/>
            <ac:spMk id="2" creationId="{D2B2B1FF-BCC1-4C04-28B2-65212685A434}"/>
          </ac:spMkLst>
        </pc:spChg>
        <pc:spChg chg="add del mod">
          <ac:chgData name="Maryam Moshrefizadeh" userId="S::maryam.moshrefizadeh@slu.edu::6d79ea1e-ad7b-4921-85ff-6228452bc983" providerId="AD" clId="Web-{7F932961-773E-8759-8961-47990A7C33AC}" dt="2025-04-08T20:39:51.978" v="389"/>
          <ac:spMkLst>
            <pc:docMk/>
            <pc:sldMk cId="3031778022" sldId="259"/>
            <ac:spMk id="9" creationId="{5FA3282F-80CF-204A-FC6A-4B57C3C73FC9}"/>
          </ac:spMkLst>
        </pc:spChg>
        <pc:spChg chg="add del mod">
          <ac:chgData name="Maryam Moshrefizadeh" userId="S::maryam.moshrefizadeh@slu.edu::6d79ea1e-ad7b-4921-85ff-6228452bc983" providerId="AD" clId="Web-{7F932961-773E-8759-8961-47990A7C33AC}" dt="2025-04-08T20:39:58.681" v="390"/>
          <ac:spMkLst>
            <pc:docMk/>
            <pc:sldMk cId="3031778022" sldId="259"/>
            <ac:spMk id="11" creationId="{065C465A-1436-BE0F-5141-100A981DA305}"/>
          </ac:spMkLst>
        </pc:spChg>
        <pc:spChg chg="add del mod">
          <ac:chgData name="Maryam Moshrefizadeh" userId="S::maryam.moshrefizadeh@slu.edu::6d79ea1e-ad7b-4921-85ff-6228452bc983" providerId="AD" clId="Web-{7F932961-773E-8759-8961-47990A7C33AC}" dt="2025-04-08T20:52:39.741" v="476"/>
          <ac:spMkLst>
            <pc:docMk/>
            <pc:sldMk cId="3031778022" sldId="259"/>
            <ac:spMk id="15" creationId="{FE809C04-AA4A-A1F8-D7BE-11EBC455C13D}"/>
          </ac:spMkLst>
        </pc:spChg>
        <pc:spChg chg="add mod">
          <ac:chgData name="Maryam Moshrefizadeh" userId="S::maryam.moshrefizadeh@slu.edu::6d79ea1e-ad7b-4921-85ff-6228452bc983" providerId="AD" clId="Web-{7F932961-773E-8759-8961-47990A7C33AC}" dt="2025-04-08T21:10:32.330" v="568"/>
          <ac:spMkLst>
            <pc:docMk/>
            <pc:sldMk cId="3031778022" sldId="259"/>
            <ac:spMk id="16" creationId="{E0F68823-2A2B-4901-7A51-4659D134C50B}"/>
          </ac:spMkLst>
        </pc:spChg>
        <pc:picChg chg="del mod">
          <ac:chgData name="Maryam Moshrefizadeh" userId="S::maryam.moshrefizadeh@slu.edu::6d79ea1e-ad7b-4921-85ff-6228452bc983" providerId="AD" clId="Web-{7F932961-773E-8759-8961-47990A7C33AC}" dt="2025-04-08T20:38:01.166" v="366"/>
          <ac:picMkLst>
            <pc:docMk/>
            <pc:sldMk cId="3031778022" sldId="259"/>
            <ac:picMk id="3" creationId="{46C8CB89-B20A-89B7-FB7F-C79455CF4224}"/>
          </ac:picMkLst>
        </pc:picChg>
        <pc:picChg chg="mod modCrop">
          <ac:chgData name="Maryam Moshrefizadeh" userId="S::maryam.moshrefizadeh@slu.edu::6d79ea1e-ad7b-4921-85ff-6228452bc983" providerId="AD" clId="Web-{7F932961-773E-8759-8961-47990A7C33AC}" dt="2025-04-08T20:43:51.790" v="393" actId="688"/>
          <ac:picMkLst>
            <pc:docMk/>
            <pc:sldMk cId="3031778022" sldId="259"/>
            <ac:picMk id="4" creationId="{94742884-7EBF-8DD1-3B8A-C92423DDC447}"/>
          </ac:picMkLst>
        </pc:picChg>
        <pc:picChg chg="del mod">
          <ac:chgData name="Maryam Moshrefizadeh" userId="S::maryam.moshrefizadeh@slu.edu::6d79ea1e-ad7b-4921-85ff-6228452bc983" providerId="AD" clId="Web-{7F932961-773E-8759-8961-47990A7C33AC}" dt="2025-04-08T20:38:01.166" v="365"/>
          <ac:picMkLst>
            <pc:docMk/>
            <pc:sldMk cId="3031778022" sldId="259"/>
            <ac:picMk id="5" creationId="{9013109C-778D-933E-F6EA-D80443B3C209}"/>
          </ac:picMkLst>
        </pc:picChg>
        <pc:picChg chg="add mod">
          <ac:chgData name="Maryam Moshrefizadeh" userId="S::maryam.moshrefizadeh@slu.edu::6d79ea1e-ad7b-4921-85ff-6228452bc983" providerId="AD" clId="Web-{7F932961-773E-8759-8961-47990A7C33AC}" dt="2025-04-08T20:39:24.759" v="386" actId="1076"/>
          <ac:picMkLst>
            <pc:docMk/>
            <pc:sldMk cId="3031778022" sldId="259"/>
            <ac:picMk id="6" creationId="{CA20798E-ADD7-51A9-5976-2AB978E83F44}"/>
          </ac:picMkLst>
        </pc:picChg>
        <pc:picChg chg="add mod">
          <ac:chgData name="Maryam Moshrefizadeh" userId="S::maryam.moshrefizadeh@slu.edu::6d79ea1e-ad7b-4921-85ff-6228452bc983" providerId="AD" clId="Web-{7F932961-773E-8759-8961-47990A7C33AC}" dt="2025-04-08T20:39:24.775" v="387" actId="1076"/>
          <ac:picMkLst>
            <pc:docMk/>
            <pc:sldMk cId="3031778022" sldId="259"/>
            <ac:picMk id="7" creationId="{12AA0964-9308-9931-3F1C-FAC6E2D7762E}"/>
          </ac:picMkLst>
        </pc:picChg>
        <pc:picChg chg="add mod">
          <ac:chgData name="Maryam Moshrefizadeh" userId="S::maryam.moshrefizadeh@slu.edu::6d79ea1e-ad7b-4921-85ff-6228452bc983" providerId="AD" clId="Web-{7F932961-773E-8759-8961-47990A7C33AC}" dt="2025-04-08T20:53:46.303" v="478" actId="1076"/>
          <ac:picMkLst>
            <pc:docMk/>
            <pc:sldMk cId="3031778022" sldId="259"/>
            <ac:picMk id="12" creationId="{513552D2-CD37-9DB3-910E-18F0B6C3F33B}"/>
          </ac:picMkLst>
        </pc:picChg>
        <pc:picChg chg="add">
          <ac:chgData name="Maryam Moshrefizadeh" userId="S::maryam.moshrefizadeh@slu.edu::6d79ea1e-ad7b-4921-85ff-6228452bc983" providerId="AD" clId="Web-{7F932961-773E-8759-8961-47990A7C33AC}" dt="2025-04-08T20:49:00.054" v="422"/>
          <ac:picMkLst>
            <pc:docMk/>
            <pc:sldMk cId="3031778022" sldId="259"/>
            <ac:picMk id="14" creationId="{661679F4-207E-560F-1B95-AF0DD6E284E4}"/>
          </ac:picMkLst>
        </pc:picChg>
      </pc:sldChg>
      <pc:sldChg chg="addSp delSp modSp modNotes">
        <pc:chgData name="Maryam Moshrefizadeh" userId="S::maryam.moshrefizadeh@slu.edu::6d79ea1e-ad7b-4921-85ff-6228452bc983" providerId="AD" clId="Web-{7F932961-773E-8759-8961-47990A7C33AC}" dt="2025-04-08T22:33:21.819" v="858" actId="20577"/>
        <pc:sldMkLst>
          <pc:docMk/>
          <pc:sldMk cId="3244284747" sldId="260"/>
        </pc:sldMkLst>
        <pc:spChg chg="mod">
          <ac:chgData name="Maryam Moshrefizadeh" userId="S::maryam.moshrefizadeh@slu.edu::6d79ea1e-ad7b-4921-85ff-6228452bc983" providerId="AD" clId="Web-{7F932961-773E-8759-8961-47990A7C33AC}" dt="2025-04-08T22:33:21.819" v="858" actId="20577"/>
          <ac:spMkLst>
            <pc:docMk/>
            <pc:sldMk cId="3244284747" sldId="260"/>
            <ac:spMk id="3" creationId="{E976D628-4929-6305-2C20-713EEAAB3E7C}"/>
          </ac:spMkLst>
        </pc:spChg>
        <pc:spChg chg="add del mod">
          <ac:chgData name="Maryam Moshrefizadeh" userId="S::maryam.moshrefizadeh@slu.edu::6d79ea1e-ad7b-4921-85ff-6228452bc983" providerId="AD" clId="Web-{7F932961-773E-8759-8961-47990A7C33AC}" dt="2025-04-08T20:52:39.741" v="476"/>
          <ac:spMkLst>
            <pc:docMk/>
            <pc:sldMk cId="3244284747" sldId="260"/>
            <ac:spMk id="6" creationId="{8F8E379D-C964-F7F3-5905-9B7E467535B7}"/>
          </ac:spMkLst>
        </pc:spChg>
        <pc:spChg chg="add mod">
          <ac:chgData name="Maryam Moshrefizadeh" userId="S::maryam.moshrefizadeh@slu.edu::6d79ea1e-ad7b-4921-85ff-6228452bc983" providerId="AD" clId="Web-{7F932961-773E-8759-8961-47990A7C33AC}" dt="2025-04-08T21:10:32.330" v="568"/>
          <ac:spMkLst>
            <pc:docMk/>
            <pc:sldMk cId="3244284747" sldId="260"/>
            <ac:spMk id="7" creationId="{2F270069-3905-558D-4E1F-ABE3C2B50A1E}"/>
          </ac:spMkLst>
        </pc:spChg>
        <pc:picChg chg="add del mod">
          <ac:chgData name="Maryam Moshrefizadeh" userId="S::maryam.moshrefizadeh@slu.edu::6d79ea1e-ad7b-4921-85ff-6228452bc983" providerId="AD" clId="Web-{7F932961-773E-8759-8961-47990A7C33AC}" dt="2025-04-08T22:21:21.036" v="808"/>
          <ac:picMkLst>
            <pc:docMk/>
            <pc:sldMk cId="3244284747" sldId="260"/>
            <ac:picMk id="4" creationId="{B1DEB390-D0DC-E474-B1A6-F85CF16FA5B4}"/>
          </ac:picMkLst>
        </pc:picChg>
        <pc:picChg chg="add">
          <ac:chgData name="Maryam Moshrefizadeh" userId="S::maryam.moshrefizadeh@slu.edu::6d79ea1e-ad7b-4921-85ff-6228452bc983" providerId="AD" clId="Web-{7F932961-773E-8759-8961-47990A7C33AC}" dt="2025-04-08T20:49:13.085" v="427"/>
          <ac:picMkLst>
            <pc:docMk/>
            <pc:sldMk cId="3244284747" sldId="260"/>
            <ac:picMk id="5" creationId="{DA04D2C9-2664-62BC-4555-9E6E052AEF28}"/>
          </ac:picMkLst>
        </pc:picChg>
        <pc:picChg chg="add del mod">
          <ac:chgData name="Maryam Moshrefizadeh" userId="S::maryam.moshrefizadeh@slu.edu::6d79ea1e-ad7b-4921-85ff-6228452bc983" providerId="AD" clId="Web-{7F932961-773E-8759-8961-47990A7C33AC}" dt="2025-04-08T22:21:21.036" v="807"/>
          <ac:picMkLst>
            <pc:docMk/>
            <pc:sldMk cId="3244284747" sldId="260"/>
            <ac:picMk id="6" creationId="{27B8A844-3E69-5487-AE0F-48EFE25CF817}"/>
          </ac:picMkLst>
        </pc:picChg>
        <pc:picChg chg="add del mod">
          <ac:chgData name="Maryam Moshrefizadeh" userId="S::maryam.moshrefizadeh@slu.edu::6d79ea1e-ad7b-4921-85ff-6228452bc983" providerId="AD" clId="Web-{7F932961-773E-8759-8961-47990A7C33AC}" dt="2025-04-08T22:19:04.380" v="801"/>
          <ac:picMkLst>
            <pc:docMk/>
            <pc:sldMk cId="3244284747" sldId="260"/>
            <ac:picMk id="8" creationId="{691C6FEE-D42F-8FB2-EDC1-00FB333A539A}"/>
          </ac:picMkLst>
        </pc:picChg>
        <pc:picChg chg="add del mod">
          <ac:chgData name="Maryam Moshrefizadeh" userId="S::maryam.moshrefizadeh@slu.edu::6d79ea1e-ad7b-4921-85ff-6228452bc983" providerId="AD" clId="Web-{7F932961-773E-8759-8961-47990A7C33AC}" dt="2025-04-08T22:21:21.036" v="806"/>
          <ac:picMkLst>
            <pc:docMk/>
            <pc:sldMk cId="3244284747" sldId="260"/>
            <ac:picMk id="9" creationId="{070FEB37-6BB9-7A7F-1F30-F9856A346E25}"/>
          </ac:picMkLst>
        </pc:picChg>
        <pc:picChg chg="add mod">
          <ac:chgData name="Maryam Moshrefizadeh" userId="S::maryam.moshrefizadeh@slu.edu::6d79ea1e-ad7b-4921-85ff-6228452bc983" providerId="AD" clId="Web-{7F932961-773E-8759-8961-47990A7C33AC}" dt="2025-04-08T22:21:32.146" v="811" actId="1076"/>
          <ac:picMkLst>
            <pc:docMk/>
            <pc:sldMk cId="3244284747" sldId="260"/>
            <ac:picMk id="10" creationId="{46141A0F-696A-6008-07CA-281AB50BF8F2}"/>
          </ac:picMkLst>
        </pc:picChg>
      </pc:sldChg>
      <pc:sldChg chg="addSp delSp modSp">
        <pc:chgData name="Maryam Moshrefizadeh" userId="S::maryam.moshrefizadeh@slu.edu::6d79ea1e-ad7b-4921-85ff-6228452bc983" providerId="AD" clId="Web-{7F932961-773E-8759-8961-47990A7C33AC}" dt="2025-04-08T22:13:41.224" v="790" actId="1076"/>
        <pc:sldMkLst>
          <pc:docMk/>
          <pc:sldMk cId="2285895855" sldId="261"/>
        </pc:sldMkLst>
        <pc:spChg chg="add del mod">
          <ac:chgData name="Maryam Moshrefizadeh" userId="S::maryam.moshrefizadeh@slu.edu::6d79ea1e-ad7b-4921-85ff-6228452bc983" providerId="AD" clId="Web-{7F932961-773E-8759-8961-47990A7C33AC}" dt="2025-04-08T20:52:39.741" v="476"/>
          <ac:spMkLst>
            <pc:docMk/>
            <pc:sldMk cId="2285895855" sldId="261"/>
            <ac:spMk id="6" creationId="{2533F703-0588-2BDD-9666-A25668F6B085}"/>
          </ac:spMkLst>
        </pc:spChg>
        <pc:spChg chg="add mod">
          <ac:chgData name="Maryam Moshrefizadeh" userId="S::maryam.moshrefizadeh@slu.edu::6d79ea1e-ad7b-4921-85ff-6228452bc983" providerId="AD" clId="Web-{7F932961-773E-8759-8961-47990A7C33AC}" dt="2025-04-08T22:13:41.161" v="785" actId="1076"/>
          <ac:spMkLst>
            <pc:docMk/>
            <pc:sldMk cId="2285895855" sldId="261"/>
            <ac:spMk id="10" creationId="{E75D37DB-AA80-EE3E-1195-51D0375C7938}"/>
          </ac:spMkLst>
        </pc:spChg>
        <pc:spChg chg="add mod">
          <ac:chgData name="Maryam Moshrefizadeh" userId="S::maryam.moshrefizadeh@slu.edu::6d79ea1e-ad7b-4921-85ff-6228452bc983" providerId="AD" clId="Web-{7F932961-773E-8759-8961-47990A7C33AC}" dt="2025-04-08T22:13:41.177" v="786" actId="1076"/>
          <ac:spMkLst>
            <pc:docMk/>
            <pc:sldMk cId="2285895855" sldId="261"/>
            <ac:spMk id="11" creationId="{FD5EC377-CB84-F0CF-510A-D9BD8FE35D0D}"/>
          </ac:spMkLst>
        </pc:spChg>
        <pc:spChg chg="add mod">
          <ac:chgData name="Maryam Moshrefizadeh" userId="S::maryam.moshrefizadeh@slu.edu::6d79ea1e-ad7b-4921-85ff-6228452bc983" providerId="AD" clId="Web-{7F932961-773E-8759-8961-47990A7C33AC}" dt="2025-04-08T22:13:41.177" v="787" actId="1076"/>
          <ac:spMkLst>
            <pc:docMk/>
            <pc:sldMk cId="2285895855" sldId="261"/>
            <ac:spMk id="12" creationId="{55669D58-39A9-5C33-FB98-B89E19F6206D}"/>
          </ac:spMkLst>
        </pc:spChg>
        <pc:spChg chg="add mod">
          <ac:chgData name="Maryam Moshrefizadeh" userId="S::maryam.moshrefizadeh@slu.edu::6d79ea1e-ad7b-4921-85ff-6228452bc983" providerId="AD" clId="Web-{7F932961-773E-8759-8961-47990A7C33AC}" dt="2025-04-08T22:13:41.208" v="789" actId="1076"/>
          <ac:spMkLst>
            <pc:docMk/>
            <pc:sldMk cId="2285895855" sldId="261"/>
            <ac:spMk id="14" creationId="{7F8AFCA8-43EF-D8FC-C100-315E5EA9AF90}"/>
          </ac:spMkLst>
        </pc:spChg>
        <pc:spChg chg="add mod">
          <ac:chgData name="Maryam Moshrefizadeh" userId="S::maryam.moshrefizadeh@slu.edu::6d79ea1e-ad7b-4921-85ff-6228452bc983" providerId="AD" clId="Web-{7F932961-773E-8759-8961-47990A7C33AC}" dt="2025-04-08T22:13:41.224" v="790" actId="1076"/>
          <ac:spMkLst>
            <pc:docMk/>
            <pc:sldMk cId="2285895855" sldId="261"/>
            <ac:spMk id="15" creationId="{43C2D3E5-EBD7-A254-0FE1-C6AB7877C90A}"/>
          </ac:spMkLst>
        </pc:spChg>
        <pc:picChg chg="add">
          <ac:chgData name="Maryam Moshrefizadeh" userId="S::maryam.moshrefizadeh@slu.edu::6d79ea1e-ad7b-4921-85ff-6228452bc983" providerId="AD" clId="Web-{7F932961-773E-8759-8961-47990A7C33AC}" dt="2025-04-08T20:49:05.038" v="424"/>
          <ac:picMkLst>
            <pc:docMk/>
            <pc:sldMk cId="2285895855" sldId="261"/>
            <ac:picMk id="4" creationId="{6FEA8AEB-D47A-6E40-73A4-C7A89524B4C9}"/>
          </ac:picMkLst>
        </pc:picChg>
        <pc:picChg chg="add mod">
          <ac:chgData name="Maryam Moshrefizadeh" userId="S::maryam.moshrefizadeh@slu.edu::6d79ea1e-ad7b-4921-85ff-6228452bc983" providerId="AD" clId="Web-{7F932961-773E-8759-8961-47990A7C33AC}" dt="2025-04-08T22:13:41.130" v="782" actId="1076"/>
          <ac:picMkLst>
            <pc:docMk/>
            <pc:sldMk cId="2285895855" sldId="261"/>
            <ac:picMk id="7" creationId="{FB32A070-1911-B5AF-3F78-3EC17662758F}"/>
          </ac:picMkLst>
        </pc:picChg>
        <pc:picChg chg="add mod">
          <ac:chgData name="Maryam Moshrefizadeh" userId="S::maryam.moshrefizadeh@slu.edu::6d79ea1e-ad7b-4921-85ff-6228452bc983" providerId="AD" clId="Web-{7F932961-773E-8759-8961-47990A7C33AC}" dt="2025-04-08T22:13:41.130" v="783" actId="1076"/>
          <ac:picMkLst>
            <pc:docMk/>
            <pc:sldMk cId="2285895855" sldId="261"/>
            <ac:picMk id="8" creationId="{DFCE4E08-4E66-ED57-952F-0F97B5AD7304}"/>
          </ac:picMkLst>
        </pc:picChg>
        <pc:picChg chg="add mod modCrop">
          <ac:chgData name="Maryam Moshrefizadeh" userId="S::maryam.moshrefizadeh@slu.edu::6d79ea1e-ad7b-4921-85ff-6228452bc983" providerId="AD" clId="Web-{7F932961-773E-8759-8961-47990A7C33AC}" dt="2025-04-08T22:13:41.161" v="784" actId="1076"/>
          <ac:picMkLst>
            <pc:docMk/>
            <pc:sldMk cId="2285895855" sldId="261"/>
            <ac:picMk id="9" creationId="{F5C5F7BA-65C0-6EDF-BA85-2CC819E83585}"/>
          </ac:picMkLst>
        </pc:picChg>
        <pc:picChg chg="add mod">
          <ac:chgData name="Maryam Moshrefizadeh" userId="S::maryam.moshrefizadeh@slu.edu::6d79ea1e-ad7b-4921-85ff-6228452bc983" providerId="AD" clId="Web-{7F932961-773E-8759-8961-47990A7C33AC}" dt="2025-04-08T22:13:41.192" v="788" actId="1076"/>
          <ac:picMkLst>
            <pc:docMk/>
            <pc:sldMk cId="2285895855" sldId="261"/>
            <ac:picMk id="13" creationId="{F9DC16C3-0043-6346-BEE7-8255F7259D9D}"/>
          </ac:picMkLst>
        </pc:picChg>
        <pc:picChg chg="add del mod">
          <ac:chgData name="Maryam Moshrefizadeh" userId="S::maryam.moshrefizadeh@slu.edu::6d79ea1e-ad7b-4921-85ff-6228452bc983" providerId="AD" clId="Web-{7F932961-773E-8759-8961-47990A7C33AC}" dt="2025-04-08T21:23:54.593" v="591"/>
          <ac:picMkLst>
            <pc:docMk/>
            <pc:sldMk cId="2285895855" sldId="261"/>
            <ac:picMk id="16" creationId="{3E081943-C38F-ADE5-A66A-C28A20249CE3}"/>
          </ac:picMkLst>
        </pc:picChg>
        <pc:picChg chg="add mod">
          <ac:chgData name="Maryam Moshrefizadeh" userId="S::maryam.moshrefizadeh@slu.edu::6d79ea1e-ad7b-4921-85ff-6228452bc983" providerId="AD" clId="Web-{7F932961-773E-8759-8961-47990A7C33AC}" dt="2025-04-08T21:28:49.936" v="594" actId="1076"/>
          <ac:picMkLst>
            <pc:docMk/>
            <pc:sldMk cId="2285895855" sldId="261"/>
            <ac:picMk id="17" creationId="{D83E4537-1C49-F345-C975-1BC0F2A7968F}"/>
          </ac:picMkLst>
        </pc:picChg>
      </pc:sldChg>
      <pc:sldChg chg="addSp delSp modSp">
        <pc:chgData name="Maryam Moshrefizadeh" userId="S::maryam.moshrefizadeh@slu.edu::6d79ea1e-ad7b-4921-85ff-6228452bc983" providerId="AD" clId="Web-{7F932961-773E-8759-8961-47990A7C33AC}" dt="2025-04-08T22:35:17.756" v="873" actId="1076"/>
        <pc:sldMkLst>
          <pc:docMk/>
          <pc:sldMk cId="1750095161" sldId="262"/>
        </pc:sldMkLst>
        <pc:spChg chg="mod">
          <ac:chgData name="Maryam Moshrefizadeh" userId="S::maryam.moshrefizadeh@slu.edu::6d79ea1e-ad7b-4921-85ff-6228452bc983" providerId="AD" clId="Web-{7F932961-773E-8759-8961-47990A7C33AC}" dt="2025-04-08T22:35:04.319" v="871" actId="14100"/>
          <ac:spMkLst>
            <pc:docMk/>
            <pc:sldMk cId="1750095161" sldId="262"/>
            <ac:spMk id="3" creationId="{7DA0C052-0D4F-22FB-7DBA-4D9BDCA54777}"/>
          </ac:spMkLst>
        </pc:spChg>
        <pc:spChg chg="add del mod">
          <ac:chgData name="Maryam Moshrefizadeh" userId="S::maryam.moshrefizadeh@slu.edu::6d79ea1e-ad7b-4921-85ff-6228452bc983" providerId="AD" clId="Web-{7F932961-773E-8759-8961-47990A7C33AC}" dt="2025-04-08T20:52:39.741" v="476"/>
          <ac:spMkLst>
            <pc:docMk/>
            <pc:sldMk cId="1750095161" sldId="262"/>
            <ac:spMk id="6" creationId="{3D5657F4-33A9-64D7-A52E-DE2F1770B7CB}"/>
          </ac:spMkLst>
        </pc:spChg>
        <pc:spChg chg="add mod">
          <ac:chgData name="Maryam Moshrefizadeh" userId="S::maryam.moshrefizadeh@slu.edu::6d79ea1e-ad7b-4921-85ff-6228452bc983" providerId="AD" clId="Web-{7F932961-773E-8759-8961-47990A7C33AC}" dt="2025-04-08T21:10:32.330" v="568"/>
          <ac:spMkLst>
            <pc:docMk/>
            <pc:sldMk cId="1750095161" sldId="262"/>
            <ac:spMk id="7" creationId="{A3149F34-D864-3188-04A3-9F9EB28A9E77}"/>
          </ac:spMkLst>
        </pc:spChg>
        <pc:picChg chg="add mod">
          <ac:chgData name="Maryam Moshrefizadeh" userId="S::maryam.moshrefizadeh@slu.edu::6d79ea1e-ad7b-4921-85ff-6228452bc983" providerId="AD" clId="Web-{7F932961-773E-8759-8961-47990A7C33AC}" dt="2025-04-08T22:35:17.756" v="873" actId="1076"/>
          <ac:picMkLst>
            <pc:docMk/>
            <pc:sldMk cId="1750095161" sldId="262"/>
            <ac:picMk id="4" creationId="{8046EB4E-CE78-9493-41CF-3752573BCC73}"/>
          </ac:picMkLst>
        </pc:picChg>
        <pc:picChg chg="add">
          <ac:chgData name="Maryam Moshrefizadeh" userId="S::maryam.moshrefizadeh@slu.edu::6d79ea1e-ad7b-4921-85ff-6228452bc983" providerId="AD" clId="Web-{7F932961-773E-8759-8961-47990A7C33AC}" dt="2025-04-08T20:49:15.132" v="428"/>
          <ac:picMkLst>
            <pc:docMk/>
            <pc:sldMk cId="1750095161" sldId="262"/>
            <ac:picMk id="5" creationId="{4D410625-4E90-ED57-D7DA-E6B34FC123BC}"/>
          </ac:picMkLst>
        </pc:picChg>
      </pc:sldChg>
      <pc:sldChg chg="addSp delSp modSp mod setBg">
        <pc:chgData name="Maryam Moshrefizadeh" userId="S::maryam.moshrefizadeh@slu.edu::6d79ea1e-ad7b-4921-85ff-6228452bc983" providerId="AD" clId="Web-{7F932961-773E-8759-8961-47990A7C33AC}" dt="2025-04-08T22:13:23.271" v="781" actId="20577"/>
        <pc:sldMkLst>
          <pc:docMk/>
          <pc:sldMk cId="99469213" sldId="263"/>
        </pc:sldMkLst>
        <pc:spChg chg="mod">
          <ac:chgData name="Maryam Moshrefizadeh" userId="S::maryam.moshrefizadeh@slu.edu::6d79ea1e-ad7b-4921-85ff-6228452bc983" providerId="AD" clId="Web-{7F932961-773E-8759-8961-47990A7C33AC}" dt="2025-04-08T22:12:09.177" v="768"/>
          <ac:spMkLst>
            <pc:docMk/>
            <pc:sldMk cId="99469213" sldId="263"/>
            <ac:spMk id="2" creationId="{5A482285-B8E2-557F-07E3-71F4F5E3F8BC}"/>
          </ac:spMkLst>
        </pc:spChg>
        <pc:spChg chg="mod">
          <ac:chgData name="Maryam Moshrefizadeh" userId="S::maryam.moshrefizadeh@slu.edu::6d79ea1e-ad7b-4921-85ff-6228452bc983" providerId="AD" clId="Web-{7F932961-773E-8759-8961-47990A7C33AC}" dt="2025-04-08T22:13:23.271" v="781" actId="20577"/>
          <ac:spMkLst>
            <pc:docMk/>
            <pc:sldMk cId="99469213" sldId="263"/>
            <ac:spMk id="3" creationId="{87338F44-AAB1-8A76-666B-CA307413E688}"/>
          </ac:spMkLst>
        </pc:spChg>
        <pc:spChg chg="add del mod">
          <ac:chgData name="Maryam Moshrefizadeh" userId="S::maryam.moshrefizadeh@slu.edu::6d79ea1e-ad7b-4921-85ff-6228452bc983" providerId="AD" clId="Web-{7F932961-773E-8759-8961-47990A7C33AC}" dt="2025-04-08T20:52:39.741" v="476"/>
          <ac:spMkLst>
            <pc:docMk/>
            <pc:sldMk cId="99469213" sldId="263"/>
            <ac:spMk id="6" creationId="{500C8075-AB8A-B5D9-10DE-198C4804D21E}"/>
          </ac:spMkLst>
        </pc:spChg>
        <pc:spChg chg="add mod">
          <ac:chgData name="Maryam Moshrefizadeh" userId="S::maryam.moshrefizadeh@slu.edu::6d79ea1e-ad7b-4921-85ff-6228452bc983" providerId="AD" clId="Web-{7F932961-773E-8759-8961-47990A7C33AC}" dt="2025-04-08T22:12:09.177" v="768"/>
          <ac:spMkLst>
            <pc:docMk/>
            <pc:sldMk cId="99469213" sldId="263"/>
            <ac:spMk id="7" creationId="{481B3DED-580D-1DF4-734F-C71BE43FA42F}"/>
          </ac:spMkLst>
        </pc:spChg>
        <pc:spChg chg="add del">
          <ac:chgData name="Maryam Moshrefizadeh" userId="S::maryam.moshrefizadeh@slu.edu::6d79ea1e-ad7b-4921-85ff-6228452bc983" providerId="AD" clId="Web-{7F932961-773E-8759-8961-47990A7C33AC}" dt="2025-04-08T22:12:09.177" v="768"/>
          <ac:spMkLst>
            <pc:docMk/>
            <pc:sldMk cId="99469213" sldId="263"/>
            <ac:spMk id="12" creationId="{04812C46-200A-4DEB-A05E-3ED6C68C2387}"/>
          </ac:spMkLst>
        </pc:spChg>
        <pc:spChg chg="add del">
          <ac:chgData name="Maryam Moshrefizadeh" userId="S::maryam.moshrefizadeh@slu.edu::6d79ea1e-ad7b-4921-85ff-6228452bc983" providerId="AD" clId="Web-{7F932961-773E-8759-8961-47990A7C33AC}" dt="2025-04-08T22:12:09.177" v="768"/>
          <ac:spMkLst>
            <pc:docMk/>
            <pc:sldMk cId="99469213" sldId="263"/>
            <ac:spMk id="14" creationId="{D1EA859B-E555-4109-94F3-6700E046E008}"/>
          </ac:spMkLst>
        </pc:spChg>
        <pc:picChg chg="add ord">
          <ac:chgData name="Maryam Moshrefizadeh" userId="S::maryam.moshrefizadeh@slu.edu::6d79ea1e-ad7b-4921-85ff-6228452bc983" providerId="AD" clId="Web-{7F932961-773E-8759-8961-47990A7C33AC}" dt="2025-04-08T22:12:09.177" v="768"/>
          <ac:picMkLst>
            <pc:docMk/>
            <pc:sldMk cId="99469213" sldId="263"/>
            <ac:picMk id="5" creationId="{0F7B578C-2743-7901-A799-A7EE4A0DF640}"/>
          </ac:picMkLst>
        </pc:picChg>
        <pc:picChg chg="mod ord">
          <ac:chgData name="Maryam Moshrefizadeh" userId="S::maryam.moshrefizadeh@slu.edu::6d79ea1e-ad7b-4921-85ff-6228452bc983" providerId="AD" clId="Web-{7F932961-773E-8759-8961-47990A7C33AC}" dt="2025-04-08T22:12:28.567" v="772" actId="1076"/>
          <ac:picMkLst>
            <pc:docMk/>
            <pc:sldMk cId="99469213" sldId="263"/>
            <ac:picMk id="6" creationId="{171BA06E-B2A8-23F0-5432-BD36C7DCA148}"/>
          </ac:picMkLst>
        </pc:picChg>
      </pc:sldChg>
      <pc:sldChg chg="addSp delSp modSp">
        <pc:chgData name="Maryam Moshrefizadeh" userId="S::maryam.moshrefizadeh@slu.edu::6d79ea1e-ad7b-4921-85ff-6228452bc983" providerId="AD" clId="Web-{7F932961-773E-8759-8961-47990A7C33AC}" dt="2025-04-08T22:06:29.270" v="764" actId="1076"/>
        <pc:sldMkLst>
          <pc:docMk/>
          <pc:sldMk cId="97451655" sldId="264"/>
        </pc:sldMkLst>
        <pc:spChg chg="mod">
          <ac:chgData name="Maryam Moshrefizadeh" userId="S::maryam.moshrefizadeh@slu.edu::6d79ea1e-ad7b-4921-85ff-6228452bc983" providerId="AD" clId="Web-{7F932961-773E-8759-8961-47990A7C33AC}" dt="2025-04-08T22:06:29.270" v="764" actId="1076"/>
          <ac:spMkLst>
            <pc:docMk/>
            <pc:sldMk cId="97451655" sldId="264"/>
            <ac:spMk id="3" creationId="{635327FD-B232-56FA-D5B9-6D0EE7A1CD9C}"/>
          </ac:spMkLst>
        </pc:spChg>
        <pc:spChg chg="add del mod">
          <ac:chgData name="Maryam Moshrefizadeh" userId="S::maryam.moshrefizadeh@slu.edu::6d79ea1e-ad7b-4921-85ff-6228452bc983" providerId="AD" clId="Web-{7F932961-773E-8759-8961-47990A7C33AC}" dt="2025-04-08T20:52:39.741" v="476"/>
          <ac:spMkLst>
            <pc:docMk/>
            <pc:sldMk cId="97451655" sldId="264"/>
            <ac:spMk id="6" creationId="{9C715AB5-E810-5D51-64B7-6F8887B83FFC}"/>
          </ac:spMkLst>
        </pc:spChg>
        <pc:spChg chg="add mod">
          <ac:chgData name="Maryam Moshrefizadeh" userId="S::maryam.moshrefizadeh@slu.edu::6d79ea1e-ad7b-4921-85ff-6228452bc983" providerId="AD" clId="Web-{7F932961-773E-8759-8961-47990A7C33AC}" dt="2025-04-08T21:10:32.330" v="568"/>
          <ac:spMkLst>
            <pc:docMk/>
            <pc:sldMk cId="97451655" sldId="264"/>
            <ac:spMk id="7" creationId="{EAEF9D03-47B6-47ED-121B-BBC75147952F}"/>
          </ac:spMkLst>
        </pc:spChg>
        <pc:picChg chg="add">
          <ac:chgData name="Maryam Moshrefizadeh" userId="S::maryam.moshrefizadeh@slu.edu::6d79ea1e-ad7b-4921-85ff-6228452bc983" providerId="AD" clId="Web-{7F932961-773E-8759-8961-47990A7C33AC}" dt="2025-04-08T20:49:10.335" v="426"/>
          <ac:picMkLst>
            <pc:docMk/>
            <pc:sldMk cId="97451655" sldId="264"/>
            <ac:picMk id="5" creationId="{C316C021-A5C5-E484-5439-C2BA8F02C3EB}"/>
          </ac:picMkLst>
        </pc:picChg>
        <pc:picChg chg="add mod">
          <ac:chgData name="Maryam Moshrefizadeh" userId="S::maryam.moshrefizadeh@slu.edu::6d79ea1e-ad7b-4921-85ff-6228452bc983" providerId="AD" clId="Web-{7F932961-773E-8759-8961-47990A7C33AC}" dt="2025-04-08T22:06:19.051" v="762" actId="1076"/>
          <ac:picMkLst>
            <pc:docMk/>
            <pc:sldMk cId="97451655" sldId="264"/>
            <ac:picMk id="6" creationId="{2369249C-8F9A-F9C4-A031-9D99A53CFF23}"/>
          </ac:picMkLst>
        </pc:picChg>
        <pc:picChg chg="add mod">
          <ac:chgData name="Maryam Moshrefizadeh" userId="S::maryam.moshrefizadeh@slu.edu::6d79ea1e-ad7b-4921-85ff-6228452bc983" providerId="AD" clId="Web-{7F932961-773E-8759-8961-47990A7C33AC}" dt="2025-04-08T22:06:20.348" v="763" actId="1076"/>
          <ac:picMkLst>
            <pc:docMk/>
            <pc:sldMk cId="97451655" sldId="264"/>
            <ac:picMk id="9" creationId="{1E40B764-1752-E22D-D329-EF7345B17FB5}"/>
          </ac:picMkLst>
        </pc:picChg>
      </pc:sldChg>
      <pc:sldChg chg="addSp delSp modSp">
        <pc:chgData name="Maryam Moshrefizadeh" userId="S::maryam.moshrefizadeh@slu.edu::6d79ea1e-ad7b-4921-85ff-6228452bc983" providerId="AD" clId="Web-{7F932961-773E-8759-8961-47990A7C33AC}" dt="2025-04-08T21:10:32.330" v="568"/>
        <pc:sldMkLst>
          <pc:docMk/>
          <pc:sldMk cId="2440526681" sldId="265"/>
        </pc:sldMkLst>
        <pc:spChg chg="add del mod">
          <ac:chgData name="Maryam Moshrefizadeh" userId="S::maryam.moshrefizadeh@slu.edu::6d79ea1e-ad7b-4921-85ff-6228452bc983" providerId="AD" clId="Web-{7F932961-773E-8759-8961-47990A7C33AC}" dt="2025-04-08T20:52:39.741" v="476"/>
          <ac:spMkLst>
            <pc:docMk/>
            <pc:sldMk cId="2440526681" sldId="265"/>
            <ac:spMk id="6" creationId="{70C4872D-74C1-8AC8-F4D1-146BAD0F7BD5}"/>
          </ac:spMkLst>
        </pc:spChg>
        <pc:spChg chg="add mod">
          <ac:chgData name="Maryam Moshrefizadeh" userId="S::maryam.moshrefizadeh@slu.edu::6d79ea1e-ad7b-4921-85ff-6228452bc983" providerId="AD" clId="Web-{7F932961-773E-8759-8961-47990A7C33AC}" dt="2025-04-08T21:10:32.330" v="568"/>
          <ac:spMkLst>
            <pc:docMk/>
            <pc:sldMk cId="2440526681" sldId="265"/>
            <ac:spMk id="7" creationId="{4DCA7385-DA17-98B2-906D-20D730DB6541}"/>
          </ac:spMkLst>
        </pc:spChg>
        <pc:picChg chg="add">
          <ac:chgData name="Maryam Moshrefizadeh" userId="S::maryam.moshrefizadeh@slu.edu::6d79ea1e-ad7b-4921-85ff-6228452bc983" providerId="AD" clId="Web-{7F932961-773E-8759-8961-47990A7C33AC}" dt="2025-04-08T20:49:35.335" v="435"/>
          <ac:picMkLst>
            <pc:docMk/>
            <pc:sldMk cId="2440526681" sldId="265"/>
            <ac:picMk id="5" creationId="{B8AED2DB-6D0B-D731-EBF9-C921CB1EC543}"/>
          </ac:picMkLst>
        </pc:picChg>
      </pc:sldChg>
      <pc:sldChg chg="addSp delSp modSp">
        <pc:chgData name="Maryam Moshrefizadeh" userId="S::maryam.moshrefizadeh@slu.edu::6d79ea1e-ad7b-4921-85ff-6228452bc983" providerId="AD" clId="Web-{7F932961-773E-8759-8961-47990A7C33AC}" dt="2025-04-08T21:10:32.330" v="568"/>
        <pc:sldMkLst>
          <pc:docMk/>
          <pc:sldMk cId="4157942297" sldId="266"/>
        </pc:sldMkLst>
        <pc:spChg chg="add del mod">
          <ac:chgData name="Maryam Moshrefizadeh" userId="S::maryam.moshrefizadeh@slu.edu::6d79ea1e-ad7b-4921-85ff-6228452bc983" providerId="AD" clId="Web-{7F932961-773E-8759-8961-47990A7C33AC}" dt="2025-04-08T20:52:39.741" v="476"/>
          <ac:spMkLst>
            <pc:docMk/>
            <pc:sldMk cId="4157942297" sldId="266"/>
            <ac:spMk id="6" creationId="{36E61F46-4E6C-D544-B0AF-D8B3E7DC35ED}"/>
          </ac:spMkLst>
        </pc:spChg>
        <pc:spChg chg="add mod">
          <ac:chgData name="Maryam Moshrefizadeh" userId="S::maryam.moshrefizadeh@slu.edu::6d79ea1e-ad7b-4921-85ff-6228452bc983" providerId="AD" clId="Web-{7F932961-773E-8759-8961-47990A7C33AC}" dt="2025-04-08T21:10:32.330" v="568"/>
          <ac:spMkLst>
            <pc:docMk/>
            <pc:sldMk cId="4157942297" sldId="266"/>
            <ac:spMk id="7" creationId="{D544DF64-B8A1-BD44-D9F6-41F67E853BB0}"/>
          </ac:spMkLst>
        </pc:spChg>
        <pc:picChg chg="add">
          <ac:chgData name="Maryam Moshrefizadeh" userId="S::maryam.moshrefizadeh@slu.edu::6d79ea1e-ad7b-4921-85ff-6228452bc983" providerId="AD" clId="Web-{7F932961-773E-8759-8961-47990A7C33AC}" dt="2025-04-08T20:49:18.413" v="429"/>
          <ac:picMkLst>
            <pc:docMk/>
            <pc:sldMk cId="4157942297" sldId="266"/>
            <ac:picMk id="5" creationId="{68B506C7-56AA-F413-F1C6-A672959CDE5E}"/>
          </ac:picMkLst>
        </pc:picChg>
      </pc:sldChg>
      <pc:sldChg chg="addSp delSp modSp">
        <pc:chgData name="Maryam Moshrefizadeh" userId="S::maryam.moshrefizadeh@slu.edu::6d79ea1e-ad7b-4921-85ff-6228452bc983" providerId="AD" clId="Web-{7F932961-773E-8759-8961-47990A7C33AC}" dt="2025-04-08T21:10:32.330" v="568"/>
        <pc:sldMkLst>
          <pc:docMk/>
          <pc:sldMk cId="2754494831" sldId="267"/>
        </pc:sldMkLst>
        <pc:spChg chg="add del mod">
          <ac:chgData name="Maryam Moshrefizadeh" userId="S::maryam.moshrefizadeh@slu.edu::6d79ea1e-ad7b-4921-85ff-6228452bc983" providerId="AD" clId="Web-{7F932961-773E-8759-8961-47990A7C33AC}" dt="2025-04-08T20:52:39.741" v="476"/>
          <ac:spMkLst>
            <pc:docMk/>
            <pc:sldMk cId="2754494831" sldId="267"/>
            <ac:spMk id="7" creationId="{60A60A0B-C635-4E6C-59F0-2F3D56392E0E}"/>
          </ac:spMkLst>
        </pc:spChg>
        <pc:spChg chg="add mod">
          <ac:chgData name="Maryam Moshrefizadeh" userId="S::maryam.moshrefizadeh@slu.edu::6d79ea1e-ad7b-4921-85ff-6228452bc983" providerId="AD" clId="Web-{7F932961-773E-8759-8961-47990A7C33AC}" dt="2025-04-08T21:10:32.330" v="568"/>
          <ac:spMkLst>
            <pc:docMk/>
            <pc:sldMk cId="2754494831" sldId="267"/>
            <ac:spMk id="8" creationId="{F77489F5-6234-6396-A1F4-D3D6F38FFDCF}"/>
          </ac:spMkLst>
        </pc:spChg>
        <pc:picChg chg="add">
          <ac:chgData name="Maryam Moshrefizadeh" userId="S::maryam.moshrefizadeh@slu.edu::6d79ea1e-ad7b-4921-85ff-6228452bc983" providerId="AD" clId="Web-{7F932961-773E-8759-8961-47990A7C33AC}" dt="2025-04-08T20:49:40.132" v="437"/>
          <ac:picMkLst>
            <pc:docMk/>
            <pc:sldMk cId="2754494831" sldId="267"/>
            <ac:picMk id="6" creationId="{1913BABE-5AA7-82E8-CBA4-DE23D906D9A8}"/>
          </ac:picMkLst>
        </pc:picChg>
      </pc:sldChg>
      <pc:sldChg chg="addSp delSp modSp">
        <pc:chgData name="Maryam Moshrefizadeh" userId="S::maryam.moshrefizadeh@slu.edu::6d79ea1e-ad7b-4921-85ff-6228452bc983" providerId="AD" clId="Web-{7F932961-773E-8759-8961-47990A7C33AC}" dt="2025-04-08T21:10:32.330" v="568"/>
        <pc:sldMkLst>
          <pc:docMk/>
          <pc:sldMk cId="2576388445" sldId="268"/>
        </pc:sldMkLst>
        <pc:spChg chg="add del mod">
          <ac:chgData name="Maryam Moshrefizadeh" userId="S::maryam.moshrefizadeh@slu.edu::6d79ea1e-ad7b-4921-85ff-6228452bc983" providerId="AD" clId="Web-{7F932961-773E-8759-8961-47990A7C33AC}" dt="2025-04-08T20:52:39.741" v="476"/>
          <ac:spMkLst>
            <pc:docMk/>
            <pc:sldMk cId="2576388445" sldId="268"/>
            <ac:spMk id="5" creationId="{2E5599F4-2113-85CC-FBB1-C91EC2633A87}"/>
          </ac:spMkLst>
        </pc:spChg>
        <pc:spChg chg="add mod">
          <ac:chgData name="Maryam Moshrefizadeh" userId="S::maryam.moshrefizadeh@slu.edu::6d79ea1e-ad7b-4921-85ff-6228452bc983" providerId="AD" clId="Web-{7F932961-773E-8759-8961-47990A7C33AC}" dt="2025-04-08T21:10:32.330" v="568"/>
          <ac:spMkLst>
            <pc:docMk/>
            <pc:sldMk cId="2576388445" sldId="268"/>
            <ac:spMk id="6" creationId="{C55B020C-7AA8-393E-3BBD-347423AEFFF0}"/>
          </ac:spMkLst>
        </pc:spChg>
        <pc:picChg chg="add">
          <ac:chgData name="Maryam Moshrefizadeh" userId="S::maryam.moshrefizadeh@slu.edu::6d79ea1e-ad7b-4921-85ff-6228452bc983" providerId="AD" clId="Web-{7F932961-773E-8759-8961-47990A7C33AC}" dt="2025-04-08T20:49:44.226" v="438"/>
          <ac:picMkLst>
            <pc:docMk/>
            <pc:sldMk cId="2576388445" sldId="268"/>
            <ac:picMk id="4" creationId="{5D9ACBAE-5387-9FC8-DBB7-96AB8BDDCDEF}"/>
          </ac:picMkLst>
        </pc:picChg>
      </pc:sldChg>
      <pc:sldChg chg="addSp delSp modSp">
        <pc:chgData name="Maryam Moshrefizadeh" userId="S::maryam.moshrefizadeh@slu.edu::6d79ea1e-ad7b-4921-85ff-6228452bc983" providerId="AD" clId="Web-{7F932961-773E-8759-8961-47990A7C33AC}" dt="2025-04-08T21:10:32.330" v="568"/>
        <pc:sldMkLst>
          <pc:docMk/>
          <pc:sldMk cId="3298600765" sldId="269"/>
        </pc:sldMkLst>
        <pc:spChg chg="add del mod">
          <ac:chgData name="Maryam Moshrefizadeh" userId="S::maryam.moshrefizadeh@slu.edu::6d79ea1e-ad7b-4921-85ff-6228452bc983" providerId="AD" clId="Web-{7F932961-773E-8759-8961-47990A7C33AC}" dt="2025-04-08T20:52:39.741" v="476"/>
          <ac:spMkLst>
            <pc:docMk/>
            <pc:sldMk cId="3298600765" sldId="269"/>
            <ac:spMk id="6" creationId="{C2BB1ADD-9B65-1991-57DF-13B1EC264609}"/>
          </ac:spMkLst>
        </pc:spChg>
        <pc:spChg chg="add mod">
          <ac:chgData name="Maryam Moshrefizadeh" userId="S::maryam.moshrefizadeh@slu.edu::6d79ea1e-ad7b-4921-85ff-6228452bc983" providerId="AD" clId="Web-{7F932961-773E-8759-8961-47990A7C33AC}" dt="2025-04-08T21:10:32.330" v="568"/>
          <ac:spMkLst>
            <pc:docMk/>
            <pc:sldMk cId="3298600765" sldId="269"/>
            <ac:spMk id="7" creationId="{1AA900D3-4472-37D5-C77E-16FAC4144FDC}"/>
          </ac:spMkLst>
        </pc:spChg>
        <pc:picChg chg="add">
          <ac:chgData name="Maryam Moshrefizadeh" userId="S::maryam.moshrefizadeh@slu.edu::6d79ea1e-ad7b-4921-85ff-6228452bc983" providerId="AD" clId="Web-{7F932961-773E-8759-8961-47990A7C33AC}" dt="2025-04-08T20:49:48.007" v="439"/>
          <ac:picMkLst>
            <pc:docMk/>
            <pc:sldMk cId="3298600765" sldId="269"/>
            <ac:picMk id="5" creationId="{8E3E3265-AB02-099A-0B23-F458F341A2DA}"/>
          </ac:picMkLst>
        </pc:picChg>
      </pc:sldChg>
      <pc:sldChg chg="addSp delSp modSp">
        <pc:chgData name="Maryam Moshrefizadeh" userId="S::maryam.moshrefizadeh@slu.edu::6d79ea1e-ad7b-4921-85ff-6228452bc983" providerId="AD" clId="Web-{7F932961-773E-8759-8961-47990A7C33AC}" dt="2025-04-08T21:10:32.330" v="568"/>
        <pc:sldMkLst>
          <pc:docMk/>
          <pc:sldMk cId="3319674420" sldId="270"/>
        </pc:sldMkLst>
        <pc:spChg chg="add del mod">
          <ac:chgData name="Maryam Moshrefizadeh" userId="S::maryam.moshrefizadeh@slu.edu::6d79ea1e-ad7b-4921-85ff-6228452bc983" providerId="AD" clId="Web-{7F932961-773E-8759-8961-47990A7C33AC}" dt="2025-04-08T20:52:39.741" v="476"/>
          <ac:spMkLst>
            <pc:docMk/>
            <pc:sldMk cId="3319674420" sldId="270"/>
            <ac:spMk id="8" creationId="{0F2F1D74-D4B9-F954-83A6-ECD78F66A6F1}"/>
          </ac:spMkLst>
        </pc:spChg>
        <pc:spChg chg="add mod">
          <ac:chgData name="Maryam Moshrefizadeh" userId="S::maryam.moshrefizadeh@slu.edu::6d79ea1e-ad7b-4921-85ff-6228452bc983" providerId="AD" clId="Web-{7F932961-773E-8759-8961-47990A7C33AC}" dt="2025-04-08T21:10:32.330" v="568"/>
          <ac:spMkLst>
            <pc:docMk/>
            <pc:sldMk cId="3319674420" sldId="270"/>
            <ac:spMk id="9" creationId="{222E4368-AFE5-F67C-AAAF-A0145D8A3694}"/>
          </ac:spMkLst>
        </pc:spChg>
        <pc:picChg chg="add">
          <ac:chgData name="Maryam Moshrefizadeh" userId="S::maryam.moshrefizadeh@slu.edu::6d79ea1e-ad7b-4921-85ff-6228452bc983" providerId="AD" clId="Web-{7F932961-773E-8759-8961-47990A7C33AC}" dt="2025-04-08T20:49:21.054" v="430"/>
          <ac:picMkLst>
            <pc:docMk/>
            <pc:sldMk cId="3319674420" sldId="270"/>
            <ac:picMk id="7" creationId="{83FFC637-FF3E-10FF-A22D-31B6FDF92284}"/>
          </ac:picMkLst>
        </pc:picChg>
      </pc:sldChg>
      <pc:sldChg chg="addSp delSp modSp">
        <pc:chgData name="Maryam Moshrefizadeh" userId="S::maryam.moshrefizadeh@slu.edu::6d79ea1e-ad7b-4921-85ff-6228452bc983" providerId="AD" clId="Web-{7F932961-773E-8759-8961-47990A7C33AC}" dt="2025-04-08T22:35:59.163" v="878"/>
        <pc:sldMkLst>
          <pc:docMk/>
          <pc:sldMk cId="3071446838" sldId="273"/>
        </pc:sldMkLst>
        <pc:spChg chg="add mod">
          <ac:chgData name="Maryam Moshrefizadeh" userId="S::maryam.moshrefizadeh@slu.edu::6d79ea1e-ad7b-4921-85ff-6228452bc983" providerId="AD" clId="Web-{7F932961-773E-8759-8961-47990A7C33AC}" dt="2025-04-08T20:02:37.956" v="216" actId="1076"/>
          <ac:spMkLst>
            <pc:docMk/>
            <pc:sldMk cId="3071446838" sldId="273"/>
            <ac:spMk id="3" creationId="{ABAA13FE-8B94-76A1-FF4F-94C3AA7511E6}"/>
          </ac:spMkLst>
        </pc:spChg>
        <pc:spChg chg="add del mod">
          <ac:chgData name="Maryam Moshrefizadeh" userId="S::maryam.moshrefizadeh@slu.edu::6d79ea1e-ad7b-4921-85ff-6228452bc983" providerId="AD" clId="Web-{7F932961-773E-8759-8961-47990A7C33AC}" dt="2025-04-08T20:52:39.741" v="476"/>
          <ac:spMkLst>
            <pc:docMk/>
            <pc:sldMk cId="3071446838" sldId="273"/>
            <ac:spMk id="12" creationId="{2C68A86A-147B-63CB-0CBD-3F8040F879CA}"/>
          </ac:spMkLst>
        </pc:spChg>
        <pc:spChg chg="add mod">
          <ac:chgData name="Maryam Moshrefizadeh" userId="S::maryam.moshrefizadeh@slu.edu::6d79ea1e-ad7b-4921-85ff-6228452bc983" providerId="AD" clId="Web-{7F932961-773E-8759-8961-47990A7C33AC}" dt="2025-04-08T21:10:32.330" v="568"/>
          <ac:spMkLst>
            <pc:docMk/>
            <pc:sldMk cId="3071446838" sldId="273"/>
            <ac:spMk id="13" creationId="{595B2F79-9816-D16F-A164-8FB725E0ECAD}"/>
          </ac:spMkLst>
        </pc:spChg>
        <pc:picChg chg="add mod">
          <ac:chgData name="Maryam Moshrefizadeh" userId="S::maryam.moshrefizadeh@slu.edu::6d79ea1e-ad7b-4921-85ff-6228452bc983" providerId="AD" clId="Web-{7F932961-773E-8759-8961-47990A7C33AC}" dt="2025-04-08T22:35:59.163" v="878"/>
          <ac:picMkLst>
            <pc:docMk/>
            <pc:sldMk cId="3071446838" sldId="273"/>
            <ac:picMk id="5" creationId="{4B78ADA3-DA05-442A-739D-2548A4D84E79}"/>
          </ac:picMkLst>
        </pc:picChg>
        <pc:picChg chg="add mod">
          <ac:chgData name="Maryam Moshrefizadeh" userId="S::maryam.moshrefizadeh@slu.edu::6d79ea1e-ad7b-4921-85ff-6228452bc983" providerId="AD" clId="Web-{7F932961-773E-8759-8961-47990A7C33AC}" dt="2025-04-08T22:35:56.053" v="877"/>
          <ac:picMkLst>
            <pc:docMk/>
            <pc:sldMk cId="3071446838" sldId="273"/>
            <ac:picMk id="7" creationId="{60FC6E45-2450-B18B-FF95-F33A96FCAD3C}"/>
          </ac:picMkLst>
        </pc:picChg>
        <pc:picChg chg="add mod">
          <ac:chgData name="Maryam Moshrefizadeh" userId="S::maryam.moshrefizadeh@slu.edu::6d79ea1e-ad7b-4921-85ff-6228452bc983" providerId="AD" clId="Web-{7F932961-773E-8759-8961-47990A7C33AC}" dt="2025-04-08T22:35:48.647" v="876"/>
          <ac:picMkLst>
            <pc:docMk/>
            <pc:sldMk cId="3071446838" sldId="273"/>
            <ac:picMk id="9" creationId="{ED6602B8-A63F-8EB0-35B2-9A789BED4186}"/>
          </ac:picMkLst>
        </pc:picChg>
        <pc:picChg chg="add">
          <ac:chgData name="Maryam Moshrefizadeh" userId="S::maryam.moshrefizadeh@slu.edu::6d79ea1e-ad7b-4921-85ff-6228452bc983" providerId="AD" clId="Web-{7F932961-773E-8759-8961-47990A7C33AC}" dt="2025-04-08T20:49:29.976" v="433"/>
          <ac:picMkLst>
            <pc:docMk/>
            <pc:sldMk cId="3071446838" sldId="273"/>
            <ac:picMk id="11" creationId="{F2254E2F-79F7-B98D-866A-F44152018BF0}"/>
          </ac:picMkLst>
        </pc:picChg>
      </pc:sldChg>
      <pc:sldChg chg="addSp delSp modSp">
        <pc:chgData name="Maryam Moshrefizadeh" userId="S::maryam.moshrefizadeh@slu.edu::6d79ea1e-ad7b-4921-85ff-6228452bc983" providerId="AD" clId="Web-{7F932961-773E-8759-8961-47990A7C33AC}" dt="2025-04-08T21:10:32.330" v="568"/>
        <pc:sldMkLst>
          <pc:docMk/>
          <pc:sldMk cId="1987475191" sldId="275"/>
        </pc:sldMkLst>
        <pc:spChg chg="add del mod">
          <ac:chgData name="Maryam Moshrefizadeh" userId="S::maryam.moshrefizadeh@slu.edu::6d79ea1e-ad7b-4921-85ff-6228452bc983" providerId="AD" clId="Web-{7F932961-773E-8759-8961-47990A7C33AC}" dt="2025-04-08T20:52:39.741" v="476"/>
          <ac:spMkLst>
            <pc:docMk/>
            <pc:sldMk cId="1987475191" sldId="275"/>
            <ac:spMk id="6" creationId="{59420885-B18F-86CF-D6E9-1A8387809B0B}"/>
          </ac:spMkLst>
        </pc:spChg>
        <pc:spChg chg="add mod">
          <ac:chgData name="Maryam Moshrefizadeh" userId="S::maryam.moshrefizadeh@slu.edu::6d79ea1e-ad7b-4921-85ff-6228452bc983" providerId="AD" clId="Web-{7F932961-773E-8759-8961-47990A7C33AC}" dt="2025-04-08T21:10:32.330" v="568"/>
          <ac:spMkLst>
            <pc:docMk/>
            <pc:sldMk cId="1987475191" sldId="275"/>
            <ac:spMk id="7" creationId="{E71EE527-B1A6-0C36-C15C-F3FF6DA9DEA2}"/>
          </ac:spMkLst>
        </pc:spChg>
        <pc:picChg chg="add">
          <ac:chgData name="Maryam Moshrefizadeh" userId="S::maryam.moshrefizadeh@slu.edu::6d79ea1e-ad7b-4921-85ff-6228452bc983" providerId="AD" clId="Web-{7F932961-773E-8759-8961-47990A7C33AC}" dt="2025-04-08T20:49:37.726" v="436"/>
          <ac:picMkLst>
            <pc:docMk/>
            <pc:sldMk cId="1987475191" sldId="275"/>
            <ac:picMk id="4" creationId="{D55F5FEB-E0D2-0E19-82FA-89900FA66515}"/>
          </ac:picMkLst>
        </pc:picChg>
      </pc:sldChg>
      <pc:sldChg chg="addSp delSp modSp">
        <pc:chgData name="Maryam Moshrefizadeh" userId="S::maryam.moshrefizadeh@slu.edu::6d79ea1e-ad7b-4921-85ff-6228452bc983" providerId="AD" clId="Web-{7F932961-773E-8759-8961-47990A7C33AC}" dt="2025-04-08T21:10:32.330" v="568"/>
        <pc:sldMkLst>
          <pc:docMk/>
          <pc:sldMk cId="1095140818" sldId="276"/>
        </pc:sldMkLst>
        <pc:spChg chg="add del mod">
          <ac:chgData name="Maryam Moshrefizadeh" userId="S::maryam.moshrefizadeh@slu.edu::6d79ea1e-ad7b-4921-85ff-6228452bc983" providerId="AD" clId="Web-{7F932961-773E-8759-8961-47990A7C33AC}" dt="2025-04-08T20:52:39.741" v="476"/>
          <ac:spMkLst>
            <pc:docMk/>
            <pc:sldMk cId="1095140818" sldId="276"/>
            <ac:spMk id="18" creationId="{A75B4809-E7E6-FCE0-1F33-D130213E57E0}"/>
          </ac:spMkLst>
        </pc:spChg>
        <pc:spChg chg="add mod">
          <ac:chgData name="Maryam Moshrefizadeh" userId="S::maryam.moshrefizadeh@slu.edu::6d79ea1e-ad7b-4921-85ff-6228452bc983" providerId="AD" clId="Web-{7F932961-773E-8759-8961-47990A7C33AC}" dt="2025-04-08T21:10:32.330" v="568"/>
          <ac:spMkLst>
            <pc:docMk/>
            <pc:sldMk cId="1095140818" sldId="276"/>
            <ac:spMk id="19" creationId="{BFC56CEF-CC40-EAB5-5A7F-B45DE989874E}"/>
          </ac:spMkLst>
        </pc:spChg>
        <pc:picChg chg="add">
          <ac:chgData name="Maryam Moshrefizadeh" userId="S::maryam.moshrefizadeh@slu.edu::6d79ea1e-ad7b-4921-85ff-6228452bc983" providerId="AD" clId="Web-{7F932961-773E-8759-8961-47990A7C33AC}" dt="2025-04-08T20:49:23.882" v="431"/>
          <ac:picMkLst>
            <pc:docMk/>
            <pc:sldMk cId="1095140818" sldId="276"/>
            <ac:picMk id="17" creationId="{140950E4-D9DD-A10C-2CFC-70E8FF8547FE}"/>
          </ac:picMkLst>
        </pc:picChg>
      </pc:sldChg>
      <pc:sldChg chg="addSp delSp modSp">
        <pc:chgData name="Maryam Moshrefizadeh" userId="S::maryam.moshrefizadeh@slu.edu::6d79ea1e-ad7b-4921-85ff-6228452bc983" providerId="AD" clId="Web-{7F932961-773E-8759-8961-47990A7C33AC}" dt="2025-04-08T22:35:37.319" v="875"/>
        <pc:sldMkLst>
          <pc:docMk/>
          <pc:sldMk cId="3953595254" sldId="277"/>
        </pc:sldMkLst>
        <pc:spChg chg="add del mod">
          <ac:chgData name="Maryam Moshrefizadeh" userId="S::maryam.moshrefizadeh@slu.edu::6d79ea1e-ad7b-4921-85ff-6228452bc983" providerId="AD" clId="Web-{7F932961-773E-8759-8961-47990A7C33AC}" dt="2025-04-08T20:52:39.741" v="476"/>
          <ac:spMkLst>
            <pc:docMk/>
            <pc:sldMk cId="3953595254" sldId="277"/>
            <ac:spMk id="11" creationId="{6A293BE9-E776-E481-0FFB-BBF1CD2951B2}"/>
          </ac:spMkLst>
        </pc:spChg>
        <pc:spChg chg="add mod">
          <ac:chgData name="Maryam Moshrefizadeh" userId="S::maryam.moshrefizadeh@slu.edu::6d79ea1e-ad7b-4921-85ff-6228452bc983" providerId="AD" clId="Web-{7F932961-773E-8759-8961-47990A7C33AC}" dt="2025-04-08T21:10:32.330" v="568"/>
          <ac:spMkLst>
            <pc:docMk/>
            <pc:sldMk cId="3953595254" sldId="277"/>
            <ac:spMk id="12" creationId="{62699B96-8A74-2D78-C384-2932853B6482}"/>
          </ac:spMkLst>
        </pc:spChg>
        <pc:picChg chg="mod modCrop">
          <ac:chgData name="Maryam Moshrefizadeh" userId="S::maryam.moshrefizadeh@slu.edu::6d79ea1e-ad7b-4921-85ff-6228452bc983" providerId="AD" clId="Web-{7F932961-773E-8759-8961-47990A7C33AC}" dt="2025-04-08T22:35:37.319" v="875"/>
          <ac:picMkLst>
            <pc:docMk/>
            <pc:sldMk cId="3953595254" sldId="277"/>
            <ac:picMk id="9" creationId="{C07E527C-07CC-A517-E269-C10749C6A78A}"/>
          </ac:picMkLst>
        </pc:picChg>
        <pc:picChg chg="add">
          <ac:chgData name="Maryam Moshrefizadeh" userId="S::maryam.moshrefizadeh@slu.edu::6d79ea1e-ad7b-4921-85ff-6228452bc983" providerId="AD" clId="Web-{7F932961-773E-8759-8961-47990A7C33AC}" dt="2025-04-08T20:49:27.304" v="432"/>
          <ac:picMkLst>
            <pc:docMk/>
            <pc:sldMk cId="3953595254" sldId="277"/>
            <ac:picMk id="10" creationId="{194CFBF9-7B3E-EC47-9478-425B335C5E90}"/>
          </ac:picMkLst>
        </pc:picChg>
      </pc:sldChg>
      <pc:sldChg chg="addSp delSp modSp">
        <pc:chgData name="Maryam Moshrefizadeh" userId="S::maryam.moshrefizadeh@slu.edu::6d79ea1e-ad7b-4921-85ff-6228452bc983" providerId="AD" clId="Web-{7F932961-773E-8759-8961-47990A7C33AC}" dt="2025-04-08T21:10:32.330" v="568"/>
        <pc:sldMkLst>
          <pc:docMk/>
          <pc:sldMk cId="1035566211" sldId="279"/>
        </pc:sldMkLst>
        <pc:spChg chg="add del mod">
          <ac:chgData name="Maryam Moshrefizadeh" userId="S::maryam.moshrefizadeh@slu.edu::6d79ea1e-ad7b-4921-85ff-6228452bc983" providerId="AD" clId="Web-{7F932961-773E-8759-8961-47990A7C33AC}" dt="2025-04-08T20:52:39.741" v="476"/>
          <ac:spMkLst>
            <pc:docMk/>
            <pc:sldMk cId="1035566211" sldId="279"/>
            <ac:spMk id="3" creationId="{7046B7A9-43BB-FB3D-4953-553ACD84561D}"/>
          </ac:spMkLst>
        </pc:spChg>
        <pc:spChg chg="add mod">
          <ac:chgData name="Maryam Moshrefizadeh" userId="S::maryam.moshrefizadeh@slu.edu::6d79ea1e-ad7b-4921-85ff-6228452bc983" providerId="AD" clId="Web-{7F932961-773E-8759-8961-47990A7C33AC}" dt="2025-04-08T21:10:32.330" v="568"/>
          <ac:spMkLst>
            <pc:docMk/>
            <pc:sldMk cId="1035566211" sldId="279"/>
            <ac:spMk id="6" creationId="{675723EB-8D86-7268-F3EC-22AFD6F1BBD5}"/>
          </ac:spMkLst>
        </pc:spChg>
      </pc:sldChg>
      <pc:sldChg chg="addSp delSp modSp add ord replId">
        <pc:chgData name="Maryam Moshrefizadeh" userId="S::maryam.moshrefizadeh@slu.edu::6d79ea1e-ad7b-4921-85ff-6228452bc983" providerId="AD" clId="Web-{7F932961-773E-8759-8961-47990A7C33AC}" dt="2025-04-08T21:10:32.330" v="568"/>
        <pc:sldMkLst>
          <pc:docMk/>
          <pc:sldMk cId="1782325588" sldId="280"/>
        </pc:sldMkLst>
        <pc:spChg chg="mod">
          <ac:chgData name="Maryam Moshrefizadeh" userId="S::maryam.moshrefizadeh@slu.edu::6d79ea1e-ad7b-4921-85ff-6228452bc983" providerId="AD" clId="Web-{7F932961-773E-8759-8961-47990A7C33AC}" dt="2025-04-08T20:11:01.391" v="232" actId="20577"/>
          <ac:spMkLst>
            <pc:docMk/>
            <pc:sldMk cId="1782325588" sldId="280"/>
            <ac:spMk id="2" creationId="{1A3E1142-CC0A-33F3-0C98-E284ECD60507}"/>
          </ac:spMkLst>
        </pc:spChg>
        <pc:spChg chg="mod">
          <ac:chgData name="Maryam Moshrefizadeh" userId="S::maryam.moshrefizadeh@slu.edu::6d79ea1e-ad7b-4921-85ff-6228452bc983" providerId="AD" clId="Web-{7F932961-773E-8759-8961-47990A7C33AC}" dt="2025-04-08T20:12:09.610" v="248"/>
          <ac:spMkLst>
            <pc:docMk/>
            <pc:sldMk cId="1782325588" sldId="280"/>
            <ac:spMk id="3" creationId="{D24FC165-9FF9-6915-AF34-041FBBFE8569}"/>
          </ac:spMkLst>
        </pc:spChg>
        <pc:spChg chg="add del mod">
          <ac:chgData name="Maryam Moshrefizadeh" userId="S::maryam.moshrefizadeh@slu.edu::6d79ea1e-ad7b-4921-85ff-6228452bc983" providerId="AD" clId="Web-{7F932961-773E-8759-8961-47990A7C33AC}" dt="2025-04-08T20:14:00.265" v="261"/>
          <ac:spMkLst>
            <pc:docMk/>
            <pc:sldMk cId="1782325588" sldId="280"/>
            <ac:spMk id="5" creationId="{F0A8AB5E-C654-6CE2-1EEB-030F8A6B1985}"/>
          </ac:spMkLst>
        </pc:spChg>
        <pc:spChg chg="add mod">
          <ac:chgData name="Maryam Moshrefizadeh" userId="S::maryam.moshrefizadeh@slu.edu::6d79ea1e-ad7b-4921-85ff-6228452bc983" providerId="AD" clId="Web-{7F932961-773E-8759-8961-47990A7C33AC}" dt="2025-04-08T20:22:21.404" v="332" actId="1076"/>
          <ac:spMkLst>
            <pc:docMk/>
            <pc:sldMk cId="1782325588" sldId="280"/>
            <ac:spMk id="9" creationId="{F0A8AB5E-C654-6CE2-1EEB-030F8A6B1985}"/>
          </ac:spMkLst>
        </pc:spChg>
        <pc:spChg chg="add mod">
          <ac:chgData name="Maryam Moshrefizadeh" userId="S::maryam.moshrefizadeh@slu.edu::6d79ea1e-ad7b-4921-85ff-6228452bc983" providerId="AD" clId="Web-{7F932961-773E-8759-8961-47990A7C33AC}" dt="2025-04-08T20:15:19.296" v="280" actId="1076"/>
          <ac:spMkLst>
            <pc:docMk/>
            <pc:sldMk cId="1782325588" sldId="280"/>
            <ac:spMk id="10" creationId="{FFFF8AB9-09D7-2952-9D32-C883E79B34A2}"/>
          </ac:spMkLst>
        </pc:spChg>
        <pc:spChg chg="add mod">
          <ac:chgData name="Maryam Moshrefizadeh" userId="S::maryam.moshrefizadeh@slu.edu::6d79ea1e-ad7b-4921-85ff-6228452bc983" providerId="AD" clId="Web-{7F932961-773E-8759-8961-47990A7C33AC}" dt="2025-04-08T20:22:21.420" v="333" actId="1076"/>
          <ac:spMkLst>
            <pc:docMk/>
            <pc:sldMk cId="1782325588" sldId="280"/>
            <ac:spMk id="11" creationId="{6251311A-20C0-FA6E-0F46-CF57AFD6EC43}"/>
          </ac:spMkLst>
        </pc:spChg>
        <pc:spChg chg="add mod">
          <ac:chgData name="Maryam Moshrefizadeh" userId="S::maryam.moshrefizadeh@slu.edu::6d79ea1e-ad7b-4921-85ff-6228452bc983" providerId="AD" clId="Web-{7F932961-773E-8759-8961-47990A7C33AC}" dt="2025-04-08T20:16:28.406" v="297"/>
          <ac:spMkLst>
            <pc:docMk/>
            <pc:sldMk cId="1782325588" sldId="280"/>
            <ac:spMk id="12" creationId="{0B12C60A-9F55-887F-36D0-AE0CD563F4AE}"/>
          </ac:spMkLst>
        </pc:spChg>
        <pc:spChg chg="add mod">
          <ac:chgData name="Maryam Moshrefizadeh" userId="S::maryam.moshrefizadeh@slu.edu::6d79ea1e-ad7b-4921-85ff-6228452bc983" providerId="AD" clId="Web-{7F932961-773E-8759-8961-47990A7C33AC}" dt="2025-04-08T20:22:21.420" v="334" actId="1076"/>
          <ac:spMkLst>
            <pc:docMk/>
            <pc:sldMk cId="1782325588" sldId="280"/>
            <ac:spMk id="13" creationId="{A3D5912C-DDC3-55E4-9D8F-63C42A856567}"/>
          </ac:spMkLst>
        </pc:spChg>
        <pc:spChg chg="add mod">
          <ac:chgData name="Maryam Moshrefizadeh" userId="S::maryam.moshrefizadeh@slu.edu::6d79ea1e-ad7b-4921-85ff-6228452bc983" providerId="AD" clId="Web-{7F932961-773E-8759-8961-47990A7C33AC}" dt="2025-04-08T20:22:21.420" v="335" actId="1076"/>
          <ac:spMkLst>
            <pc:docMk/>
            <pc:sldMk cId="1782325588" sldId="280"/>
            <ac:spMk id="14" creationId="{881F0D2C-9370-3608-37D9-525AD6C809AA}"/>
          </ac:spMkLst>
        </pc:spChg>
        <pc:spChg chg="add mod">
          <ac:chgData name="Maryam Moshrefizadeh" userId="S::maryam.moshrefizadeh@slu.edu::6d79ea1e-ad7b-4921-85ff-6228452bc983" providerId="AD" clId="Web-{7F932961-773E-8759-8961-47990A7C33AC}" dt="2025-04-08T20:34:36.511" v="352" actId="20577"/>
          <ac:spMkLst>
            <pc:docMk/>
            <pc:sldMk cId="1782325588" sldId="280"/>
            <ac:spMk id="17" creationId="{33F296D4-907C-F85A-82B9-42096FCEAEFC}"/>
          </ac:spMkLst>
        </pc:spChg>
        <pc:spChg chg="add del mod">
          <ac:chgData name="Maryam Moshrefizadeh" userId="S::maryam.moshrefizadeh@slu.edu::6d79ea1e-ad7b-4921-85ff-6228452bc983" providerId="AD" clId="Web-{7F932961-773E-8759-8961-47990A7C33AC}" dt="2025-04-08T20:52:39.741" v="476"/>
          <ac:spMkLst>
            <pc:docMk/>
            <pc:sldMk cId="1782325588" sldId="280"/>
            <ac:spMk id="20" creationId="{2DEAB925-616F-6E08-B953-568298A83161}"/>
          </ac:spMkLst>
        </pc:spChg>
        <pc:spChg chg="add mod">
          <ac:chgData name="Maryam Moshrefizadeh" userId="S::maryam.moshrefizadeh@slu.edu::6d79ea1e-ad7b-4921-85ff-6228452bc983" providerId="AD" clId="Web-{7F932961-773E-8759-8961-47990A7C33AC}" dt="2025-04-08T21:10:32.330" v="568"/>
          <ac:spMkLst>
            <pc:docMk/>
            <pc:sldMk cId="1782325588" sldId="280"/>
            <ac:spMk id="21" creationId="{32305947-373F-F55D-12B8-365BB382749F}"/>
          </ac:spMkLst>
        </pc:spChg>
        <pc:picChg chg="mod">
          <ac:chgData name="Maryam Moshrefizadeh" userId="S::maryam.moshrefizadeh@slu.edu::6d79ea1e-ad7b-4921-85ff-6228452bc983" providerId="AD" clId="Web-{7F932961-773E-8759-8961-47990A7C33AC}" dt="2025-04-08T20:13:25.281" v="252"/>
          <ac:picMkLst>
            <pc:docMk/>
            <pc:sldMk cId="1782325588" sldId="280"/>
            <ac:picMk id="4" creationId="{B6A5D598-25C9-3B0F-5435-D7AEE13125AB}"/>
          </ac:picMkLst>
        </pc:picChg>
        <pc:picChg chg="add mod">
          <ac:chgData name="Maryam Moshrefizadeh" userId="S::maryam.moshrefizadeh@slu.edu::6d79ea1e-ad7b-4921-85ff-6228452bc983" providerId="AD" clId="Web-{7F932961-773E-8759-8961-47990A7C33AC}" dt="2025-04-08T20:22:21.404" v="331" actId="1076"/>
          <ac:picMkLst>
            <pc:docMk/>
            <pc:sldMk cId="1782325588" sldId="280"/>
            <ac:picMk id="6" creationId="{A99CDDB5-83D1-F3E7-9E25-A1309F7EB1CC}"/>
          </ac:picMkLst>
        </pc:picChg>
        <pc:picChg chg="add del">
          <ac:chgData name="Maryam Moshrefizadeh" userId="S::maryam.moshrefizadeh@slu.edu::6d79ea1e-ad7b-4921-85ff-6228452bc983" providerId="AD" clId="Web-{7F932961-773E-8759-8961-47990A7C33AC}" dt="2025-04-08T20:13:40.234" v="254"/>
          <ac:picMkLst>
            <pc:docMk/>
            <pc:sldMk cId="1782325588" sldId="280"/>
            <ac:picMk id="8" creationId="{5A4D12B0-49F0-22A8-3DC8-19AFC0566C9C}"/>
          </ac:picMkLst>
        </pc:picChg>
        <pc:picChg chg="add mod modCrop">
          <ac:chgData name="Maryam Moshrefizadeh" userId="S::maryam.moshrefizadeh@slu.edu::6d79ea1e-ad7b-4921-85ff-6228452bc983" providerId="AD" clId="Web-{7F932961-773E-8759-8961-47990A7C33AC}" dt="2025-04-08T20:29:32.731" v="342" actId="1076"/>
          <ac:picMkLst>
            <pc:docMk/>
            <pc:sldMk cId="1782325588" sldId="280"/>
            <ac:picMk id="15" creationId="{6BB69945-1E19-A5FF-B3C3-915074D2DC69}"/>
          </ac:picMkLst>
        </pc:picChg>
        <pc:picChg chg="add mod modCrop">
          <ac:chgData name="Maryam Moshrefizadeh" userId="S::maryam.moshrefizadeh@slu.edu::6d79ea1e-ad7b-4921-85ff-6228452bc983" providerId="AD" clId="Web-{7F932961-773E-8759-8961-47990A7C33AC}" dt="2025-04-08T20:29:32.746" v="343" actId="1076"/>
          <ac:picMkLst>
            <pc:docMk/>
            <pc:sldMk cId="1782325588" sldId="280"/>
            <ac:picMk id="16" creationId="{EF6A0E6F-9566-5C0E-7189-4A6CDD60D60F}"/>
          </ac:picMkLst>
        </pc:picChg>
        <pc:picChg chg="add">
          <ac:chgData name="Maryam Moshrefizadeh" userId="S::maryam.moshrefizadeh@slu.edu::6d79ea1e-ad7b-4921-85ff-6228452bc983" providerId="AD" clId="Web-{7F932961-773E-8759-8961-47990A7C33AC}" dt="2025-04-08T20:49:32.663" v="434"/>
          <ac:picMkLst>
            <pc:docMk/>
            <pc:sldMk cId="1782325588" sldId="280"/>
            <ac:picMk id="19" creationId="{448F86A1-8E30-3F8D-F361-9FAFA5CCDB7F}"/>
          </ac:picMkLst>
        </pc:picChg>
        <pc:cxnChg chg="add del mod">
          <ac:chgData name="Maryam Moshrefizadeh" userId="S::maryam.moshrefizadeh@slu.edu::6d79ea1e-ad7b-4921-85ff-6228452bc983" providerId="AD" clId="Web-{7F932961-773E-8759-8961-47990A7C33AC}" dt="2025-04-08T20:13:04.672" v="251"/>
          <ac:cxnSpMkLst>
            <pc:docMk/>
            <pc:sldMk cId="1782325588" sldId="280"/>
            <ac:cxnSpMk id="7" creationId="{ECEBA170-E617-8FB1-731E-DE609DEF365C}"/>
          </ac:cxnSpMkLst>
        </pc:cxnChg>
      </pc:sldChg>
      <pc:sldChg chg="addSp delSp modSp add replId">
        <pc:chgData name="Maryam Moshrefizadeh" userId="S::maryam.moshrefizadeh@slu.edu::6d79ea1e-ad7b-4921-85ff-6228452bc983" providerId="AD" clId="Web-{7F932961-773E-8759-8961-47990A7C33AC}" dt="2025-04-08T21:10:32.330" v="568"/>
        <pc:sldMkLst>
          <pc:docMk/>
          <pc:sldMk cId="1539151710" sldId="281"/>
        </pc:sldMkLst>
        <pc:spChg chg="add del mod">
          <ac:chgData name="Maryam Moshrefizadeh" userId="S::maryam.moshrefizadeh@slu.edu::6d79ea1e-ad7b-4921-85ff-6228452bc983" providerId="AD" clId="Web-{7F932961-773E-8759-8961-47990A7C33AC}" dt="2025-04-08T20:47:28.586" v="413"/>
          <ac:spMkLst>
            <pc:docMk/>
            <pc:sldMk cId="1539151710" sldId="281"/>
            <ac:spMk id="6" creationId="{2A0B0CAE-E2A4-108A-E16C-0F90E20A6C38}"/>
          </ac:spMkLst>
        </pc:spChg>
        <pc:spChg chg="add del mod">
          <ac:chgData name="Maryam Moshrefizadeh" userId="S::maryam.moshrefizadeh@slu.edu::6d79ea1e-ad7b-4921-85ff-6228452bc983" providerId="AD" clId="Web-{7F932961-773E-8759-8961-47990A7C33AC}" dt="2025-04-08T20:52:39.741" v="476"/>
          <ac:spMkLst>
            <pc:docMk/>
            <pc:sldMk cId="1539151710" sldId="281"/>
            <ac:spMk id="11" creationId="{CD1A6B86-EFD7-B099-C642-4014EF9B4CE6}"/>
          </ac:spMkLst>
        </pc:spChg>
        <pc:spChg chg="add del mod">
          <ac:chgData name="Maryam Moshrefizadeh" userId="S::maryam.moshrefizadeh@slu.edu::6d79ea1e-ad7b-4921-85ff-6228452bc983" providerId="AD" clId="Web-{7F932961-773E-8759-8961-47990A7C33AC}" dt="2025-04-08T20:52:14.163" v="472"/>
          <ac:spMkLst>
            <pc:docMk/>
            <pc:sldMk cId="1539151710" sldId="281"/>
            <ac:spMk id="12" creationId="{519ABF12-263B-253F-72B2-AE1C0571D457}"/>
          </ac:spMkLst>
        </pc:spChg>
        <pc:spChg chg="add mod">
          <ac:chgData name="Maryam Moshrefizadeh" userId="S::maryam.moshrefizadeh@slu.edu::6d79ea1e-ad7b-4921-85ff-6228452bc983" providerId="AD" clId="Web-{7F932961-773E-8759-8961-47990A7C33AC}" dt="2025-04-08T21:10:32.330" v="568"/>
          <ac:spMkLst>
            <pc:docMk/>
            <pc:sldMk cId="1539151710" sldId="281"/>
            <ac:spMk id="13" creationId="{FD4F8045-671E-E662-F4A0-E2A767B57E7C}"/>
          </ac:spMkLst>
        </pc:spChg>
        <pc:picChg chg="mod">
          <ac:chgData name="Maryam Moshrefizadeh" userId="S::maryam.moshrefizadeh@slu.edu::6d79ea1e-ad7b-4921-85ff-6228452bc983" providerId="AD" clId="Web-{7F932961-773E-8759-8961-47990A7C33AC}" dt="2025-04-08T20:51:55.553" v="465" actId="1076"/>
          <ac:picMkLst>
            <pc:docMk/>
            <pc:sldMk cId="1539151710" sldId="281"/>
            <ac:picMk id="3" creationId="{3F321CC0-3A84-EA77-1B5C-10E60FEE33BC}"/>
          </ac:picMkLst>
        </pc:picChg>
        <pc:picChg chg="add del mod">
          <ac:chgData name="Maryam Moshrefizadeh" userId="S::maryam.moshrefizadeh@slu.edu::6d79ea1e-ad7b-4921-85ff-6228452bc983" providerId="AD" clId="Web-{7F932961-773E-8759-8961-47990A7C33AC}" dt="2025-04-08T20:51:55.522" v="464" actId="1076"/>
          <ac:picMkLst>
            <pc:docMk/>
            <pc:sldMk cId="1539151710" sldId="281"/>
            <ac:picMk id="4" creationId="{D46EB40C-BB16-6E3B-27C5-23F3FE963877}"/>
          </ac:picMkLst>
        </pc:picChg>
        <pc:picChg chg="mod">
          <ac:chgData name="Maryam Moshrefizadeh" userId="S::maryam.moshrefizadeh@slu.edu::6d79ea1e-ad7b-4921-85ff-6228452bc983" providerId="AD" clId="Web-{7F932961-773E-8759-8961-47990A7C33AC}" dt="2025-04-08T20:51:55.585" v="466" actId="1076"/>
          <ac:picMkLst>
            <pc:docMk/>
            <pc:sldMk cId="1539151710" sldId="281"/>
            <ac:picMk id="5" creationId="{DE7BEDC0-6718-F193-0C6A-D1DBFD30E198}"/>
          </ac:picMkLst>
        </pc:picChg>
        <pc:picChg chg="add del mod ord">
          <ac:chgData name="Maryam Moshrefizadeh" userId="S::maryam.moshrefizadeh@slu.edu::6d79ea1e-ad7b-4921-85ff-6228452bc983" providerId="AD" clId="Web-{7F932961-773E-8759-8961-47990A7C33AC}" dt="2025-04-08T20:47:23.398" v="412"/>
          <ac:picMkLst>
            <pc:docMk/>
            <pc:sldMk cId="1539151710" sldId="281"/>
            <ac:picMk id="7" creationId="{6B454494-B6ED-8FC8-7D08-8C0332380DF6}"/>
          </ac:picMkLst>
        </pc:picChg>
        <pc:picChg chg="add">
          <ac:chgData name="Maryam Moshrefizadeh" userId="S::maryam.moshrefizadeh@slu.edu::6d79ea1e-ad7b-4921-85ff-6228452bc983" providerId="AD" clId="Web-{7F932961-773E-8759-8961-47990A7C33AC}" dt="2025-04-08T20:49:02.617" v="423"/>
          <ac:picMkLst>
            <pc:docMk/>
            <pc:sldMk cId="1539151710" sldId="281"/>
            <ac:picMk id="9" creationId="{BEFD85A1-B9DB-9CCE-0797-32321527349C}"/>
          </ac:picMkLst>
        </pc:picChg>
        <pc:picChg chg="add mod">
          <ac:chgData name="Maryam Moshrefizadeh" userId="S::maryam.moshrefizadeh@slu.edu::6d79ea1e-ad7b-4921-85ff-6228452bc983" providerId="AD" clId="Web-{7F932961-773E-8759-8961-47990A7C33AC}" dt="2025-04-08T20:51:55.585" v="467" actId="1076"/>
          <ac:picMkLst>
            <pc:docMk/>
            <pc:sldMk cId="1539151710" sldId="281"/>
            <ac:picMk id="10" creationId="{2E3C78A0-39AE-9D4A-EC72-14EEFA9AD358}"/>
          </ac:picMkLst>
        </pc:picChg>
      </pc:sldChg>
      <pc:sldChg chg="add del replId">
        <pc:chgData name="Maryam Moshrefizadeh" userId="S::maryam.moshrefizadeh@slu.edu::6d79ea1e-ad7b-4921-85ff-6228452bc983" providerId="AD" clId="Web-{7F932961-773E-8759-8961-47990A7C33AC}" dt="2025-04-08T20:13:52.969" v="258"/>
        <pc:sldMkLst>
          <pc:docMk/>
          <pc:sldMk cId="3608060983" sldId="281"/>
        </pc:sldMkLst>
      </pc:sldChg>
      <pc:sldChg chg="addSp delSp modSp new mod setBg">
        <pc:chgData name="Maryam Moshrefizadeh" userId="S::maryam.moshrefizadeh@slu.edu::6d79ea1e-ad7b-4921-85ff-6228452bc983" providerId="AD" clId="Web-{7F932961-773E-8759-8961-47990A7C33AC}" dt="2025-04-08T21:10:32.330" v="568"/>
        <pc:sldMkLst>
          <pc:docMk/>
          <pc:sldMk cId="3131653542" sldId="282"/>
        </pc:sldMkLst>
        <pc:spChg chg="del">
          <ac:chgData name="Maryam Moshrefizadeh" userId="S::maryam.moshrefizadeh@slu.edu::6d79ea1e-ad7b-4921-85ff-6228452bc983" providerId="AD" clId="Web-{7F932961-773E-8759-8961-47990A7C33AC}" dt="2025-04-08T20:50:12.444" v="451"/>
          <ac:spMkLst>
            <pc:docMk/>
            <pc:sldMk cId="3131653542" sldId="282"/>
            <ac:spMk id="2" creationId="{6CD11ADB-76B4-F9E6-1816-F8B3F807F2DE}"/>
          </ac:spMkLst>
        </pc:spChg>
        <pc:spChg chg="mod">
          <ac:chgData name="Maryam Moshrefizadeh" userId="S::maryam.moshrefizadeh@slu.edu::6d79ea1e-ad7b-4921-85ff-6228452bc983" providerId="AD" clId="Web-{7F932961-773E-8759-8961-47990A7C33AC}" dt="2025-04-08T20:50:55.975" v="456" actId="1076"/>
          <ac:spMkLst>
            <pc:docMk/>
            <pc:sldMk cId="3131653542" sldId="282"/>
            <ac:spMk id="3" creationId="{B41FB43C-C76D-2E85-C509-166E23E94BD5}"/>
          </ac:spMkLst>
        </pc:spChg>
        <pc:spChg chg="add del mod">
          <ac:chgData name="Maryam Moshrefizadeh" userId="S::maryam.moshrefizadeh@slu.edu::6d79ea1e-ad7b-4921-85ff-6228452bc983" providerId="AD" clId="Web-{7F932961-773E-8759-8961-47990A7C33AC}" dt="2025-04-08T20:52:39.741" v="476"/>
          <ac:spMkLst>
            <pc:docMk/>
            <pc:sldMk cId="3131653542" sldId="282"/>
            <ac:spMk id="4" creationId="{3FA45EC0-7BB5-AE33-BFF9-3AB3F048BCBE}"/>
          </ac:spMkLst>
        </pc:spChg>
        <pc:spChg chg="add mod">
          <ac:chgData name="Maryam Moshrefizadeh" userId="S::maryam.moshrefizadeh@slu.edu::6d79ea1e-ad7b-4921-85ff-6228452bc983" providerId="AD" clId="Web-{7F932961-773E-8759-8961-47990A7C33AC}" dt="2025-04-08T21:10:32.330" v="568"/>
          <ac:spMkLst>
            <pc:docMk/>
            <pc:sldMk cId="3131653542" sldId="282"/>
            <ac:spMk id="5" creationId="{A8DB5991-D6F0-A9E4-6D54-454E5B146292}"/>
          </ac:spMkLst>
        </pc:spChg>
        <pc:spChg chg="add">
          <ac:chgData name="Maryam Moshrefizadeh" userId="S::maryam.moshrefizadeh@slu.edu::6d79ea1e-ad7b-4921-85ff-6228452bc983" providerId="AD" clId="Web-{7F932961-773E-8759-8961-47990A7C33AC}" dt="2025-04-08T20:50:39.272" v="452"/>
          <ac:spMkLst>
            <pc:docMk/>
            <pc:sldMk cId="3131653542" sldId="282"/>
            <ac:spMk id="10" creationId="{593B4D24-F4A8-4141-A20A-E0575D199633}"/>
          </ac:spMkLst>
        </pc:spChg>
        <pc:spChg chg="add">
          <ac:chgData name="Maryam Moshrefizadeh" userId="S::maryam.moshrefizadeh@slu.edu::6d79ea1e-ad7b-4921-85ff-6228452bc983" providerId="AD" clId="Web-{7F932961-773E-8759-8961-47990A7C33AC}" dt="2025-04-08T20:50:39.272" v="452"/>
          <ac:spMkLst>
            <pc:docMk/>
            <pc:sldMk cId="3131653542" sldId="282"/>
            <ac:spMk id="12" creationId="{D845573F-F83A-4A47-B94A-2E6465F1117D}"/>
          </ac:spMkLst>
        </pc:spChg>
        <pc:spChg chg="add">
          <ac:chgData name="Maryam Moshrefizadeh" userId="S::maryam.moshrefizadeh@slu.edu::6d79ea1e-ad7b-4921-85ff-6228452bc983" providerId="AD" clId="Web-{7F932961-773E-8759-8961-47990A7C33AC}" dt="2025-04-08T20:50:39.272" v="452"/>
          <ac:spMkLst>
            <pc:docMk/>
            <pc:sldMk cId="3131653542" sldId="282"/>
            <ac:spMk id="14" creationId="{E3E9CA91-0E2B-49CD-A0F6-2EA79F02FA63}"/>
          </ac:spMkLst>
        </pc:spChg>
        <pc:picChg chg="add">
          <ac:chgData name="Maryam Moshrefizadeh" userId="S::maryam.moshrefizadeh@slu.edu::6d79ea1e-ad7b-4921-85ff-6228452bc983" providerId="AD" clId="Web-{7F932961-773E-8759-8961-47990A7C33AC}" dt="2025-04-08T20:50:39.272" v="452"/>
          <ac:picMkLst>
            <pc:docMk/>
            <pc:sldMk cId="3131653542" sldId="282"/>
            <ac:picMk id="7" creationId="{F6208A71-C8B8-6449-BE60-B5DC29093D55}"/>
          </ac:picMkLst>
        </pc:picChg>
      </pc:sldChg>
      <pc:sldMasterChg chg="mod modSldLayout">
        <pc:chgData name="Maryam Moshrefizadeh" userId="S::maryam.moshrefizadeh@slu.edu::6d79ea1e-ad7b-4921-85ff-6228452bc983" providerId="AD" clId="Web-{7F932961-773E-8759-8961-47990A7C33AC}" dt="2025-04-08T21:10:32.330" v="568"/>
        <pc:sldMasterMkLst>
          <pc:docMk/>
          <pc:sldMasterMk cId="2460954070" sldId="2147483660"/>
        </pc:sldMasterMkLst>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2385387890" sldId="2147483661"/>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949138452" sldId="2147483662"/>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2591524520" sldId="2147483663"/>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1203092039" sldId="2147483664"/>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3733172339" sldId="2147483665"/>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3210312558" sldId="2147483666"/>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3146388984" sldId="2147483667"/>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3171841454" sldId="2147483668"/>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1718958274" sldId="2147483669"/>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2202905451" sldId="2147483670"/>
          </pc:sldLayoutMkLst>
        </pc:sldLayoutChg>
        <pc:sldLayoutChg chg="mod">
          <pc:chgData name="Maryam Moshrefizadeh" userId="S::maryam.moshrefizadeh@slu.edu::6d79ea1e-ad7b-4921-85ff-6228452bc983" providerId="AD" clId="Web-{7F932961-773E-8759-8961-47990A7C33AC}" dt="2025-04-08T21:10:32.330" v="568"/>
          <pc:sldLayoutMkLst>
            <pc:docMk/>
            <pc:sldMasterMk cId="2460954070" sldId="2147483660"/>
            <pc:sldLayoutMk cId="3479445657" sldId="2147483671"/>
          </pc:sldLayoutMkLst>
        </pc:sldLayoutChg>
      </pc:sldMasterChg>
    </pc:docChg>
  </pc:docChgLst>
  <pc:docChgLst>
    <pc:chgData name="Maryam Moshrefizadeh" userId="S::maryam.moshrefizadeh@slu.edu::6d79ea1e-ad7b-4921-85ff-6228452bc983" providerId="AD" clId="Web-{2B79CA32-2FB7-60E5-9BF3-17FE7DDE9E67}"/>
    <pc:docChg chg="addSld modSld sldOrd">
      <pc:chgData name="Maryam Moshrefizadeh" userId="S::maryam.moshrefizadeh@slu.edu::6d79ea1e-ad7b-4921-85ff-6228452bc983" providerId="AD" clId="Web-{2B79CA32-2FB7-60E5-9BF3-17FE7DDE9E67}" dt="2025-04-09T19:47:36.685" v="345"/>
      <pc:docMkLst>
        <pc:docMk/>
      </pc:docMkLst>
      <pc:sldChg chg="mod modShow">
        <pc:chgData name="Maryam Moshrefizadeh" userId="S::maryam.moshrefizadeh@slu.edu::6d79ea1e-ad7b-4921-85ff-6228452bc983" providerId="AD" clId="Web-{2B79CA32-2FB7-60E5-9BF3-17FE7DDE9E67}" dt="2025-04-09T19:47:36.685" v="345"/>
        <pc:sldMkLst>
          <pc:docMk/>
          <pc:sldMk cId="1971768934" sldId="258"/>
        </pc:sldMkLst>
      </pc:sldChg>
      <pc:sldChg chg="addSp modSp modNotes">
        <pc:chgData name="Maryam Moshrefizadeh" userId="S::maryam.moshrefizadeh@slu.edu::6d79ea1e-ad7b-4921-85ff-6228452bc983" providerId="AD" clId="Web-{2B79CA32-2FB7-60E5-9BF3-17FE7DDE9E67}" dt="2025-04-09T16:28:43.471" v="202" actId="20577"/>
        <pc:sldMkLst>
          <pc:docMk/>
          <pc:sldMk cId="1750095161" sldId="262"/>
        </pc:sldMkLst>
        <pc:spChg chg="mod">
          <ac:chgData name="Maryam Moshrefizadeh" userId="S::maryam.moshrefizadeh@slu.edu::6d79ea1e-ad7b-4921-85ff-6228452bc983" providerId="AD" clId="Web-{2B79CA32-2FB7-60E5-9BF3-17FE7DDE9E67}" dt="2025-04-09T16:28:43.471" v="202" actId="20577"/>
          <ac:spMkLst>
            <pc:docMk/>
            <pc:sldMk cId="1750095161" sldId="262"/>
            <ac:spMk id="3" creationId="{7DA0C052-0D4F-22FB-7DBA-4D9BDCA54777}"/>
          </ac:spMkLst>
        </pc:spChg>
        <pc:spChg chg="add mod">
          <ac:chgData name="Maryam Moshrefizadeh" userId="S::maryam.moshrefizadeh@slu.edu::6d79ea1e-ad7b-4921-85ff-6228452bc983" providerId="AD" clId="Web-{2B79CA32-2FB7-60E5-9BF3-17FE7DDE9E67}" dt="2025-04-09T16:28:19.033" v="200" actId="1076"/>
          <ac:spMkLst>
            <pc:docMk/>
            <pc:sldMk cId="1750095161" sldId="262"/>
            <ac:spMk id="6" creationId="{7A234FC2-AF2C-FD51-5D32-44D9B47E16C7}"/>
          </ac:spMkLst>
        </pc:spChg>
      </pc:sldChg>
      <pc:sldChg chg="modNotes">
        <pc:chgData name="Maryam Moshrefizadeh" userId="S::maryam.moshrefizadeh@slu.edu::6d79ea1e-ad7b-4921-85ff-6228452bc983" providerId="AD" clId="Web-{2B79CA32-2FB7-60E5-9BF3-17FE7DDE9E67}" dt="2025-04-09T15:49:50.395" v="110"/>
        <pc:sldMkLst>
          <pc:docMk/>
          <pc:sldMk cId="99469213" sldId="263"/>
        </pc:sldMkLst>
      </pc:sldChg>
      <pc:sldChg chg="addSp modSp modNotes">
        <pc:chgData name="Maryam Moshrefizadeh" userId="S::maryam.moshrefizadeh@slu.edu::6d79ea1e-ad7b-4921-85ff-6228452bc983" providerId="AD" clId="Web-{2B79CA32-2FB7-60E5-9BF3-17FE7DDE9E67}" dt="2025-04-09T15:42:18.168" v="94" actId="1076"/>
        <pc:sldMkLst>
          <pc:docMk/>
          <pc:sldMk cId="2440526681" sldId="265"/>
        </pc:sldMkLst>
        <pc:spChg chg="add mod">
          <ac:chgData name="Maryam Moshrefizadeh" userId="S::maryam.moshrefizadeh@slu.edu::6d79ea1e-ad7b-4921-85ff-6228452bc983" providerId="AD" clId="Web-{2B79CA32-2FB7-60E5-9BF3-17FE7DDE9E67}" dt="2025-04-09T15:34:28.737" v="77" actId="20577"/>
          <ac:spMkLst>
            <pc:docMk/>
            <pc:sldMk cId="2440526681" sldId="265"/>
            <ac:spMk id="6" creationId="{410B31A1-CDCE-9660-D718-F9020E0DBAAE}"/>
          </ac:spMkLst>
        </pc:spChg>
        <pc:spChg chg="add mod">
          <ac:chgData name="Maryam Moshrefizadeh" userId="S::maryam.moshrefizadeh@slu.edu::6d79ea1e-ad7b-4921-85ff-6228452bc983" providerId="AD" clId="Web-{2B79CA32-2FB7-60E5-9BF3-17FE7DDE9E67}" dt="2025-04-09T15:36:09.505" v="84" actId="20577"/>
          <ac:spMkLst>
            <pc:docMk/>
            <pc:sldMk cId="2440526681" sldId="265"/>
            <ac:spMk id="11" creationId="{CC634484-A992-133A-DB8C-6ACCC2C2758A}"/>
          </ac:spMkLst>
        </pc:spChg>
        <pc:spChg chg="add mod">
          <ac:chgData name="Maryam Moshrefizadeh" userId="S::maryam.moshrefizadeh@slu.edu::6d79ea1e-ad7b-4921-85ff-6228452bc983" providerId="AD" clId="Web-{2B79CA32-2FB7-60E5-9BF3-17FE7DDE9E67}" dt="2025-04-09T15:42:18.168" v="94" actId="1076"/>
          <ac:spMkLst>
            <pc:docMk/>
            <pc:sldMk cId="2440526681" sldId="265"/>
            <ac:spMk id="12" creationId="{BE2F6C94-9D99-063F-D974-7C208225DDAE}"/>
          </ac:spMkLst>
        </pc:spChg>
      </pc:sldChg>
      <pc:sldChg chg="addSp delSp modSp modNotes">
        <pc:chgData name="Maryam Moshrefizadeh" userId="S::maryam.moshrefizadeh@slu.edu::6d79ea1e-ad7b-4921-85ff-6228452bc983" providerId="AD" clId="Web-{2B79CA32-2FB7-60E5-9BF3-17FE7DDE9E67}" dt="2025-04-09T17:04:41.636" v="225"/>
        <pc:sldMkLst>
          <pc:docMk/>
          <pc:sldMk cId="2754494831" sldId="267"/>
        </pc:sldMkLst>
        <pc:spChg chg="add del">
          <ac:chgData name="Maryam Moshrefizadeh" userId="S::maryam.moshrefizadeh@slu.edu::6d79ea1e-ad7b-4921-85ff-6228452bc983" providerId="AD" clId="Web-{2B79CA32-2FB7-60E5-9BF3-17FE7DDE9E67}" dt="2025-04-09T17:04:41.636" v="225"/>
          <ac:spMkLst>
            <pc:docMk/>
            <pc:sldMk cId="2754494831" sldId="267"/>
            <ac:spMk id="15" creationId="{79C09384-4A45-8364-000E-1BCF58F62A22}"/>
          </ac:spMkLst>
        </pc:spChg>
        <pc:graphicFrameChg chg="add del mod">
          <ac:chgData name="Maryam Moshrefizadeh" userId="S::maryam.moshrefizadeh@slu.edu::6d79ea1e-ad7b-4921-85ff-6228452bc983" providerId="AD" clId="Web-{2B79CA32-2FB7-60E5-9BF3-17FE7DDE9E67}" dt="2025-04-09T15:57:22.810" v="121"/>
          <ac:graphicFrameMkLst>
            <pc:docMk/>
            <pc:sldMk cId="2754494831" sldId="267"/>
            <ac:graphicFrameMk id="4" creationId="{5EC919F5-1EE6-95D9-B48D-407C6F27494A}"/>
          </ac:graphicFrameMkLst>
        </pc:graphicFrameChg>
        <pc:graphicFrameChg chg="add del mod">
          <ac:chgData name="Maryam Moshrefizadeh" userId="S::maryam.moshrefizadeh@slu.edu::6d79ea1e-ad7b-4921-85ff-6228452bc983" providerId="AD" clId="Web-{2B79CA32-2FB7-60E5-9BF3-17FE7DDE9E67}" dt="2025-04-09T15:57:22.810" v="120"/>
          <ac:graphicFrameMkLst>
            <pc:docMk/>
            <pc:sldMk cId="2754494831" sldId="267"/>
            <ac:graphicFrameMk id="7" creationId="{0D882BDF-58B4-959A-81A7-4031C5F3AB01}"/>
          </ac:graphicFrameMkLst>
        </pc:graphicFrameChg>
        <pc:graphicFrameChg chg="add del mod">
          <ac:chgData name="Maryam Moshrefizadeh" userId="S::maryam.moshrefizadeh@slu.edu::6d79ea1e-ad7b-4921-85ff-6228452bc983" providerId="AD" clId="Web-{2B79CA32-2FB7-60E5-9BF3-17FE7DDE9E67}" dt="2025-04-09T15:57:22.810" v="119"/>
          <ac:graphicFrameMkLst>
            <pc:docMk/>
            <pc:sldMk cId="2754494831" sldId="267"/>
            <ac:graphicFrameMk id="12" creationId="{641F832D-F5C0-8551-3AF7-C144A693E24F}"/>
          </ac:graphicFrameMkLst>
        </pc:graphicFrameChg>
        <pc:graphicFrameChg chg="add del mod">
          <ac:chgData name="Maryam Moshrefizadeh" userId="S::maryam.moshrefizadeh@slu.edu::6d79ea1e-ad7b-4921-85ff-6228452bc983" providerId="AD" clId="Web-{2B79CA32-2FB7-60E5-9BF3-17FE7DDE9E67}" dt="2025-04-09T15:57:22.810" v="118"/>
          <ac:graphicFrameMkLst>
            <pc:docMk/>
            <pc:sldMk cId="2754494831" sldId="267"/>
            <ac:graphicFrameMk id="14" creationId="{B6663E7A-D420-4BEE-5A9B-08E56B2BAF74}"/>
          </ac:graphicFrameMkLst>
        </pc:graphicFrameChg>
      </pc:sldChg>
      <pc:sldChg chg="modNotes">
        <pc:chgData name="Maryam Moshrefizadeh" userId="S::maryam.moshrefizadeh@slu.edu::6d79ea1e-ad7b-4921-85ff-6228452bc983" providerId="AD" clId="Web-{2B79CA32-2FB7-60E5-9BF3-17FE7DDE9E67}" dt="2025-04-09T17:05:57.950" v="230"/>
        <pc:sldMkLst>
          <pc:docMk/>
          <pc:sldMk cId="2576388445" sldId="268"/>
        </pc:sldMkLst>
      </pc:sldChg>
      <pc:sldChg chg="modNotes">
        <pc:chgData name="Maryam Moshrefizadeh" userId="S::maryam.moshrefizadeh@slu.edu::6d79ea1e-ad7b-4921-85ff-6228452bc983" providerId="AD" clId="Web-{2B79CA32-2FB7-60E5-9BF3-17FE7DDE9E67}" dt="2025-04-09T15:53:38.884" v="113"/>
        <pc:sldMkLst>
          <pc:docMk/>
          <pc:sldMk cId="3298600765" sldId="269"/>
        </pc:sldMkLst>
      </pc:sldChg>
      <pc:sldChg chg="modNotes">
        <pc:chgData name="Maryam Moshrefizadeh" userId="S::maryam.moshrefizadeh@slu.edu::6d79ea1e-ad7b-4921-85ff-6228452bc983" providerId="AD" clId="Web-{2B79CA32-2FB7-60E5-9BF3-17FE7DDE9E67}" dt="2025-04-09T15:19:34.049" v="44"/>
        <pc:sldMkLst>
          <pc:docMk/>
          <pc:sldMk cId="3071446838" sldId="273"/>
        </pc:sldMkLst>
      </pc:sldChg>
      <pc:sldChg chg="addSp modSp ord modNotes">
        <pc:chgData name="Maryam Moshrefizadeh" userId="S::maryam.moshrefizadeh@slu.edu::6d79ea1e-ad7b-4921-85ff-6228452bc983" providerId="AD" clId="Web-{2B79CA32-2FB7-60E5-9BF3-17FE7DDE9E67}" dt="2025-04-09T19:44:47.124" v="344" actId="20577"/>
        <pc:sldMkLst>
          <pc:docMk/>
          <pc:sldMk cId="1987475191" sldId="275"/>
        </pc:sldMkLst>
        <pc:spChg chg="add mod">
          <ac:chgData name="Maryam Moshrefizadeh" userId="S::maryam.moshrefizadeh@slu.edu::6d79ea1e-ad7b-4921-85ff-6228452bc983" providerId="AD" clId="Web-{2B79CA32-2FB7-60E5-9BF3-17FE7DDE9E67}" dt="2025-04-09T19:44:47.124" v="344" actId="20577"/>
          <ac:spMkLst>
            <pc:docMk/>
            <pc:sldMk cId="1987475191" sldId="275"/>
            <ac:spMk id="8" creationId="{9C47FB49-785E-E692-9765-FDBAE4B35935}"/>
          </ac:spMkLst>
        </pc:spChg>
      </pc:sldChg>
      <pc:sldChg chg="addSp delSp modSp modNotes">
        <pc:chgData name="Maryam Moshrefizadeh" userId="S::maryam.moshrefizadeh@slu.edu::6d79ea1e-ad7b-4921-85ff-6228452bc983" providerId="AD" clId="Web-{2B79CA32-2FB7-60E5-9BF3-17FE7DDE9E67}" dt="2025-04-09T16:36:42.761" v="213" actId="14100"/>
        <pc:sldMkLst>
          <pc:docMk/>
          <pc:sldMk cId="1095140818" sldId="276"/>
        </pc:sldMkLst>
        <pc:picChg chg="del mod">
          <ac:chgData name="Maryam Moshrefizadeh" userId="S::maryam.moshrefizadeh@slu.edu::6d79ea1e-ad7b-4921-85ff-6228452bc983" providerId="AD" clId="Web-{2B79CA32-2FB7-60E5-9BF3-17FE7DDE9E67}" dt="2025-04-09T16:36:37.089" v="211"/>
          <ac:picMkLst>
            <pc:docMk/>
            <pc:sldMk cId="1095140818" sldId="276"/>
            <ac:picMk id="5" creationId="{39D6153A-8A8F-545B-2358-C79056F6E1A9}"/>
          </ac:picMkLst>
        </pc:picChg>
        <pc:picChg chg="add mod modCrop">
          <ac:chgData name="Maryam Moshrefizadeh" userId="S::maryam.moshrefizadeh@slu.edu::6d79ea1e-ad7b-4921-85ff-6228452bc983" providerId="AD" clId="Web-{2B79CA32-2FB7-60E5-9BF3-17FE7DDE9E67}" dt="2025-04-09T16:36:42.761" v="213" actId="14100"/>
          <ac:picMkLst>
            <pc:docMk/>
            <pc:sldMk cId="1095140818" sldId="276"/>
            <ac:picMk id="18" creationId="{6800FF5E-225B-1133-4851-EF516B89F8AF}"/>
          </ac:picMkLst>
        </pc:picChg>
      </pc:sldChg>
      <pc:sldChg chg="modNotes">
        <pc:chgData name="Maryam Moshrefizadeh" userId="S::maryam.moshrefizadeh@slu.edu::6d79ea1e-ad7b-4921-85ff-6228452bc983" providerId="AD" clId="Web-{2B79CA32-2FB7-60E5-9BF3-17FE7DDE9E67}" dt="2025-04-09T15:05:43.095" v="29"/>
        <pc:sldMkLst>
          <pc:docMk/>
          <pc:sldMk cId="3953595254" sldId="277"/>
        </pc:sldMkLst>
      </pc:sldChg>
      <pc:sldChg chg="addSp delSp modSp">
        <pc:chgData name="Maryam Moshrefizadeh" userId="S::maryam.moshrefizadeh@slu.edu::6d79ea1e-ad7b-4921-85ff-6228452bc983" providerId="AD" clId="Web-{2B79CA32-2FB7-60E5-9BF3-17FE7DDE9E67}" dt="2025-04-09T16:36:56.902" v="218" actId="1076"/>
        <pc:sldMkLst>
          <pc:docMk/>
          <pc:sldMk cId="1035566211" sldId="279"/>
        </pc:sldMkLst>
        <pc:picChg chg="add mod">
          <ac:chgData name="Maryam Moshrefizadeh" userId="S::maryam.moshrefizadeh@slu.edu::6d79ea1e-ad7b-4921-85ff-6228452bc983" providerId="AD" clId="Web-{2B79CA32-2FB7-60E5-9BF3-17FE7DDE9E67}" dt="2025-04-09T16:36:56.902" v="218" actId="1076"/>
          <ac:picMkLst>
            <pc:docMk/>
            <pc:sldMk cId="1035566211" sldId="279"/>
            <ac:picMk id="3" creationId="{39D6153A-8A8F-545B-2358-C79056F6E1A9}"/>
          </ac:picMkLst>
        </pc:picChg>
        <pc:picChg chg="add del mod">
          <ac:chgData name="Maryam Moshrefizadeh" userId="S::maryam.moshrefizadeh@slu.edu::6d79ea1e-ad7b-4921-85ff-6228452bc983" providerId="AD" clId="Web-{2B79CA32-2FB7-60E5-9BF3-17FE7DDE9E67}" dt="2025-04-09T16:36:54.214" v="217"/>
          <ac:picMkLst>
            <pc:docMk/>
            <pc:sldMk cId="1035566211" sldId="279"/>
            <ac:picMk id="7" creationId="{2BA4938B-3DD3-5B12-473F-8B3BE9931D61}"/>
          </ac:picMkLst>
        </pc:picChg>
      </pc:sldChg>
      <pc:sldChg chg="modSp modNotes">
        <pc:chgData name="Maryam Moshrefizadeh" userId="S::maryam.moshrefizadeh@slu.edu::6d79ea1e-ad7b-4921-85ff-6228452bc983" providerId="AD" clId="Web-{2B79CA32-2FB7-60E5-9BF3-17FE7DDE9E67}" dt="2025-04-09T17:11:06.409" v="240"/>
        <pc:sldMkLst>
          <pc:docMk/>
          <pc:sldMk cId="1782325588" sldId="280"/>
        </pc:sldMkLst>
        <pc:spChg chg="mod">
          <ac:chgData name="Maryam Moshrefizadeh" userId="S::maryam.moshrefizadeh@slu.edu::6d79ea1e-ad7b-4921-85ff-6228452bc983" providerId="AD" clId="Web-{2B79CA32-2FB7-60E5-9BF3-17FE7DDE9E67}" dt="2025-04-09T16:53:21.420" v="221" actId="14100"/>
          <ac:spMkLst>
            <pc:docMk/>
            <pc:sldMk cId="1782325588" sldId="280"/>
            <ac:spMk id="17" creationId="{33F296D4-907C-F85A-82B9-42096FCEAEFC}"/>
          </ac:spMkLst>
        </pc:spChg>
        <pc:picChg chg="mod modCrop">
          <ac:chgData name="Maryam Moshrefizadeh" userId="S::maryam.moshrefizadeh@slu.edu::6d79ea1e-ad7b-4921-85ff-6228452bc983" providerId="AD" clId="Web-{2B79CA32-2FB7-60E5-9BF3-17FE7DDE9E67}" dt="2025-04-09T16:53:14.342" v="220"/>
          <ac:picMkLst>
            <pc:docMk/>
            <pc:sldMk cId="1782325588" sldId="280"/>
            <ac:picMk id="16" creationId="{EF6A0E6F-9566-5C0E-7189-4A6CDD60D60F}"/>
          </ac:picMkLst>
        </pc:picChg>
      </pc:sldChg>
      <pc:sldChg chg="addSp modSp new modNotes">
        <pc:chgData name="Maryam Moshrefizadeh" userId="S::maryam.moshrefizadeh@slu.edu::6d79ea1e-ad7b-4921-85ff-6228452bc983" providerId="AD" clId="Web-{2B79CA32-2FB7-60E5-9BF3-17FE7DDE9E67}" dt="2025-04-09T17:42:22.263" v="326" actId="14100"/>
        <pc:sldMkLst>
          <pc:docMk/>
          <pc:sldMk cId="394806235" sldId="284"/>
        </pc:sldMkLst>
        <pc:spChg chg="mod">
          <ac:chgData name="Maryam Moshrefizadeh" userId="S::maryam.moshrefizadeh@slu.edu::6d79ea1e-ad7b-4921-85ff-6228452bc983" providerId="AD" clId="Web-{2B79CA32-2FB7-60E5-9BF3-17FE7DDE9E67}" dt="2025-04-09T17:42:22.263" v="326" actId="14100"/>
          <ac:spMkLst>
            <pc:docMk/>
            <pc:sldMk cId="394806235" sldId="284"/>
            <ac:spMk id="2" creationId="{F650E3ED-5EA9-A242-50E3-A584B68A346F}"/>
          </ac:spMkLst>
        </pc:spChg>
        <pc:spChg chg="mod">
          <ac:chgData name="Maryam Moshrefizadeh" userId="S::maryam.moshrefizadeh@slu.edu::6d79ea1e-ad7b-4921-85ff-6228452bc983" providerId="AD" clId="Web-{2B79CA32-2FB7-60E5-9BF3-17FE7DDE9E67}" dt="2025-04-09T17:42:14.982" v="322" actId="1076"/>
          <ac:spMkLst>
            <pc:docMk/>
            <pc:sldMk cId="394806235" sldId="284"/>
            <ac:spMk id="3" creationId="{BA7EA6BF-6407-1FDD-38B8-4C12478EE912}"/>
          </ac:spMkLst>
        </pc:spChg>
        <pc:picChg chg="add mod">
          <ac:chgData name="Maryam Moshrefizadeh" userId="S::maryam.moshrefizadeh@slu.edu::6d79ea1e-ad7b-4921-85ff-6228452bc983" providerId="AD" clId="Web-{2B79CA32-2FB7-60E5-9BF3-17FE7DDE9E67}" dt="2025-04-09T17:42:14.997" v="323" actId="1076"/>
          <ac:picMkLst>
            <pc:docMk/>
            <pc:sldMk cId="394806235" sldId="284"/>
            <ac:picMk id="5" creationId="{6245C24A-03C8-E894-3AA1-B688C864C627}"/>
          </ac:picMkLst>
        </pc:picChg>
        <pc:picChg chg="add mod">
          <ac:chgData name="Maryam Moshrefizadeh" userId="S::maryam.moshrefizadeh@slu.edu::6d79ea1e-ad7b-4921-85ff-6228452bc983" providerId="AD" clId="Web-{2B79CA32-2FB7-60E5-9BF3-17FE7DDE9E67}" dt="2025-04-09T17:42:17.216" v="324" actId="1076"/>
          <ac:picMkLst>
            <pc:docMk/>
            <pc:sldMk cId="394806235" sldId="284"/>
            <ac:picMk id="6" creationId="{FBF97B24-CD1D-933A-0EF8-824FE78260F4}"/>
          </ac:picMkLst>
        </pc:picChg>
        <pc:picChg chg="add mod modCrop">
          <ac:chgData name="Maryam Moshrefizadeh" userId="S::maryam.moshrefizadeh@slu.edu::6d79ea1e-ad7b-4921-85ff-6228452bc983" providerId="AD" clId="Web-{2B79CA32-2FB7-60E5-9BF3-17FE7DDE9E67}" dt="2025-04-09T17:42:18.841" v="325" actId="1076"/>
          <ac:picMkLst>
            <pc:docMk/>
            <pc:sldMk cId="394806235" sldId="284"/>
            <ac:picMk id="7" creationId="{BD389169-6F4E-0506-C8EB-636E0ED22923}"/>
          </ac:picMkLst>
        </pc:picChg>
      </pc:sldChg>
    </pc:docChg>
  </pc:docChgLst>
  <pc:docChgLst>
    <pc:chgData name="Maryam Moshrefizadeh" userId="S::maryam.moshrefizadeh@slu.edu::6d79ea1e-ad7b-4921-85ff-6228452bc983" providerId="AD" clId="Web-{420604C4-170A-1927-53DC-B6D9B591D33D}"/>
    <pc:docChg chg="addSld delSld modSld sldOrd modMainMaster">
      <pc:chgData name="Maryam Moshrefizadeh" userId="S::maryam.moshrefizadeh@slu.edu::6d79ea1e-ad7b-4921-85ff-6228452bc983" providerId="AD" clId="Web-{420604C4-170A-1927-53DC-B6D9B591D33D}" dt="2025-04-08T18:55:39.603" v="434" actId="1076"/>
      <pc:docMkLst>
        <pc:docMk/>
      </pc:docMkLst>
      <pc:sldChg chg="modSp mod">
        <pc:chgData name="Maryam Moshrefizadeh" userId="S::maryam.moshrefizadeh@slu.edu::6d79ea1e-ad7b-4921-85ff-6228452bc983" providerId="AD" clId="Web-{420604C4-170A-1927-53DC-B6D9B591D33D}" dt="2025-04-08T17:19:33.402" v="389"/>
        <pc:sldMkLst>
          <pc:docMk/>
          <pc:sldMk cId="109857222" sldId="256"/>
        </pc:sldMkLst>
        <pc:spChg chg="mod">
          <ac:chgData name="Maryam Moshrefizadeh" userId="S::maryam.moshrefizadeh@slu.edu::6d79ea1e-ad7b-4921-85ff-6228452bc983" providerId="AD" clId="Web-{420604C4-170A-1927-53DC-B6D9B591D33D}" dt="2025-04-08T13:41:54.472" v="5" actId="20577"/>
          <ac:spMkLst>
            <pc:docMk/>
            <pc:sldMk cId="109857222" sldId="256"/>
            <ac:spMk id="11" creationId="{BEDEBA90-32FE-F785-577A-91E606AD751C}"/>
          </ac:spMkLst>
        </pc:spChg>
      </pc:sldChg>
      <pc:sldChg chg="mod">
        <pc:chgData name="Maryam Moshrefizadeh" userId="S::maryam.moshrefizadeh@slu.edu::6d79ea1e-ad7b-4921-85ff-6228452bc983" providerId="AD" clId="Web-{420604C4-170A-1927-53DC-B6D9B591D33D}" dt="2025-04-08T17:19:33.402" v="389"/>
        <pc:sldMkLst>
          <pc:docMk/>
          <pc:sldMk cId="77906153" sldId="257"/>
        </pc:sldMkLst>
      </pc:sldChg>
      <pc:sldChg chg="mod modNotes">
        <pc:chgData name="Maryam Moshrefizadeh" userId="S::maryam.moshrefizadeh@slu.edu::6d79ea1e-ad7b-4921-85ff-6228452bc983" providerId="AD" clId="Web-{420604C4-170A-1927-53DC-B6D9B591D33D}" dt="2025-04-08T17:19:33.402" v="389"/>
        <pc:sldMkLst>
          <pc:docMk/>
          <pc:sldMk cId="1971768934" sldId="258"/>
        </pc:sldMkLst>
      </pc:sldChg>
      <pc:sldChg chg="mod">
        <pc:chgData name="Maryam Moshrefizadeh" userId="S::maryam.moshrefizadeh@slu.edu::6d79ea1e-ad7b-4921-85ff-6228452bc983" providerId="AD" clId="Web-{420604C4-170A-1927-53DC-B6D9B591D33D}" dt="2025-04-08T17:19:33.402" v="389"/>
        <pc:sldMkLst>
          <pc:docMk/>
          <pc:sldMk cId="3031778022" sldId="259"/>
        </pc:sldMkLst>
      </pc:sldChg>
      <pc:sldChg chg="mod">
        <pc:chgData name="Maryam Moshrefizadeh" userId="S::maryam.moshrefizadeh@slu.edu::6d79ea1e-ad7b-4921-85ff-6228452bc983" providerId="AD" clId="Web-{420604C4-170A-1927-53DC-B6D9B591D33D}" dt="2025-04-08T17:19:33.402" v="389"/>
        <pc:sldMkLst>
          <pc:docMk/>
          <pc:sldMk cId="3244284747" sldId="260"/>
        </pc:sldMkLst>
      </pc:sldChg>
      <pc:sldChg chg="mod">
        <pc:chgData name="Maryam Moshrefizadeh" userId="S::maryam.moshrefizadeh@slu.edu::6d79ea1e-ad7b-4921-85ff-6228452bc983" providerId="AD" clId="Web-{420604C4-170A-1927-53DC-B6D9B591D33D}" dt="2025-04-08T17:19:33.402" v="389"/>
        <pc:sldMkLst>
          <pc:docMk/>
          <pc:sldMk cId="2285895855" sldId="261"/>
        </pc:sldMkLst>
      </pc:sldChg>
      <pc:sldChg chg="mod">
        <pc:chgData name="Maryam Moshrefizadeh" userId="S::maryam.moshrefizadeh@slu.edu::6d79ea1e-ad7b-4921-85ff-6228452bc983" providerId="AD" clId="Web-{420604C4-170A-1927-53DC-B6D9B591D33D}" dt="2025-04-08T17:19:33.402" v="389"/>
        <pc:sldMkLst>
          <pc:docMk/>
          <pc:sldMk cId="1750095161" sldId="262"/>
        </pc:sldMkLst>
      </pc:sldChg>
      <pc:sldChg chg="mod">
        <pc:chgData name="Maryam Moshrefizadeh" userId="S::maryam.moshrefizadeh@slu.edu::6d79ea1e-ad7b-4921-85ff-6228452bc983" providerId="AD" clId="Web-{420604C4-170A-1927-53DC-B6D9B591D33D}" dt="2025-04-08T17:19:33.402" v="389"/>
        <pc:sldMkLst>
          <pc:docMk/>
          <pc:sldMk cId="99469213" sldId="263"/>
        </pc:sldMkLst>
      </pc:sldChg>
      <pc:sldChg chg="mod">
        <pc:chgData name="Maryam Moshrefizadeh" userId="S::maryam.moshrefizadeh@slu.edu::6d79ea1e-ad7b-4921-85ff-6228452bc983" providerId="AD" clId="Web-{420604C4-170A-1927-53DC-B6D9B591D33D}" dt="2025-04-08T17:19:33.402" v="389"/>
        <pc:sldMkLst>
          <pc:docMk/>
          <pc:sldMk cId="97451655" sldId="264"/>
        </pc:sldMkLst>
      </pc:sldChg>
      <pc:sldChg chg="mod">
        <pc:chgData name="Maryam Moshrefizadeh" userId="S::maryam.moshrefizadeh@slu.edu::6d79ea1e-ad7b-4921-85ff-6228452bc983" providerId="AD" clId="Web-{420604C4-170A-1927-53DC-B6D9B591D33D}" dt="2025-04-08T17:19:33.402" v="389"/>
        <pc:sldMkLst>
          <pc:docMk/>
          <pc:sldMk cId="2440526681" sldId="265"/>
        </pc:sldMkLst>
      </pc:sldChg>
      <pc:sldChg chg="mod">
        <pc:chgData name="Maryam Moshrefizadeh" userId="S::maryam.moshrefizadeh@slu.edu::6d79ea1e-ad7b-4921-85ff-6228452bc983" providerId="AD" clId="Web-{420604C4-170A-1927-53DC-B6D9B591D33D}" dt="2025-04-08T17:19:33.402" v="389"/>
        <pc:sldMkLst>
          <pc:docMk/>
          <pc:sldMk cId="4157942297" sldId="266"/>
        </pc:sldMkLst>
      </pc:sldChg>
      <pc:sldChg chg="addSp delSp modSp mod">
        <pc:chgData name="Maryam Moshrefizadeh" userId="S::maryam.moshrefizadeh@slu.edu::6d79ea1e-ad7b-4921-85ff-6228452bc983" providerId="AD" clId="Web-{420604C4-170A-1927-53DC-B6D9B591D33D}" dt="2025-04-08T17:19:33.402" v="389"/>
        <pc:sldMkLst>
          <pc:docMk/>
          <pc:sldMk cId="2754494831" sldId="267"/>
        </pc:sldMkLst>
        <pc:picChg chg="add del mod">
          <ac:chgData name="Maryam Moshrefizadeh" userId="S::maryam.moshrefizadeh@slu.edu::6d79ea1e-ad7b-4921-85ff-6228452bc983" providerId="AD" clId="Web-{420604C4-170A-1927-53DC-B6D9B591D33D}" dt="2025-04-08T14:46:32.536" v="191"/>
          <ac:picMkLst>
            <pc:docMk/>
            <pc:sldMk cId="2754494831" sldId="267"/>
            <ac:picMk id="3" creationId="{BDCA4E81-DCF8-61A6-6C7F-8D87CFADAF42}"/>
          </ac:picMkLst>
        </pc:picChg>
        <pc:picChg chg="mod">
          <ac:chgData name="Maryam Moshrefizadeh" userId="S::maryam.moshrefizadeh@slu.edu::6d79ea1e-ad7b-4921-85ff-6228452bc983" providerId="AD" clId="Web-{420604C4-170A-1927-53DC-B6D9B591D33D}" dt="2025-04-08T14:30:16.598" v="140" actId="1076"/>
          <ac:picMkLst>
            <pc:docMk/>
            <pc:sldMk cId="2754494831" sldId="267"/>
            <ac:picMk id="4" creationId="{7FDE28DA-545A-E43F-16C9-6C2D268B527E}"/>
          </ac:picMkLst>
        </pc:picChg>
        <pc:picChg chg="mod">
          <ac:chgData name="Maryam Moshrefizadeh" userId="S::maryam.moshrefizadeh@slu.edu::6d79ea1e-ad7b-4921-85ff-6228452bc983" providerId="AD" clId="Web-{420604C4-170A-1927-53DC-B6D9B591D33D}" dt="2025-04-08T14:30:19.473" v="141" actId="1076"/>
          <ac:picMkLst>
            <pc:docMk/>
            <pc:sldMk cId="2754494831" sldId="267"/>
            <ac:picMk id="5" creationId="{4D403218-CBCA-4F69-DD03-DB34133FAC93}"/>
          </ac:picMkLst>
        </pc:picChg>
      </pc:sldChg>
      <pc:sldChg chg="mod">
        <pc:chgData name="Maryam Moshrefizadeh" userId="S::maryam.moshrefizadeh@slu.edu::6d79ea1e-ad7b-4921-85ff-6228452bc983" providerId="AD" clId="Web-{420604C4-170A-1927-53DC-B6D9B591D33D}" dt="2025-04-08T17:19:33.402" v="389"/>
        <pc:sldMkLst>
          <pc:docMk/>
          <pc:sldMk cId="2576388445" sldId="268"/>
        </pc:sldMkLst>
      </pc:sldChg>
      <pc:sldChg chg="mod">
        <pc:chgData name="Maryam Moshrefizadeh" userId="S::maryam.moshrefizadeh@slu.edu::6d79ea1e-ad7b-4921-85ff-6228452bc983" providerId="AD" clId="Web-{420604C4-170A-1927-53DC-B6D9B591D33D}" dt="2025-04-08T17:19:33.402" v="389"/>
        <pc:sldMkLst>
          <pc:docMk/>
          <pc:sldMk cId="3298600765" sldId="269"/>
        </pc:sldMkLst>
      </pc:sldChg>
      <pc:sldChg chg="addSp modSp add mod replId">
        <pc:chgData name="Maryam Moshrefizadeh" userId="S::maryam.moshrefizadeh@slu.edu::6d79ea1e-ad7b-4921-85ff-6228452bc983" providerId="AD" clId="Web-{420604C4-170A-1927-53DC-B6D9B591D33D}" dt="2025-04-08T17:19:33.402" v="389"/>
        <pc:sldMkLst>
          <pc:docMk/>
          <pc:sldMk cId="3319674420" sldId="270"/>
        </pc:sldMkLst>
        <pc:spChg chg="mod">
          <ac:chgData name="Maryam Moshrefizadeh" userId="S::maryam.moshrefizadeh@slu.edu::6d79ea1e-ad7b-4921-85ff-6228452bc983" providerId="AD" clId="Web-{420604C4-170A-1927-53DC-B6D9B591D33D}" dt="2025-04-08T14:05:25.739" v="45" actId="20577"/>
          <ac:spMkLst>
            <pc:docMk/>
            <pc:sldMk cId="3319674420" sldId="270"/>
            <ac:spMk id="2" creationId="{7F12EDA7-0175-3D7F-C3C4-A6A421BE90F3}"/>
          </ac:spMkLst>
        </pc:spChg>
        <pc:spChg chg="add mod">
          <ac:chgData name="Maryam Moshrefizadeh" userId="S::maryam.moshrefizadeh@slu.edu::6d79ea1e-ad7b-4921-85ff-6228452bc983" providerId="AD" clId="Web-{420604C4-170A-1927-53DC-B6D9B591D33D}" dt="2025-04-08T14:03:15.379" v="15" actId="1076"/>
          <ac:spMkLst>
            <pc:docMk/>
            <pc:sldMk cId="3319674420" sldId="270"/>
            <ac:spMk id="3" creationId="{C23AB80D-6E35-6F36-ABA9-7619EDC31EB0}"/>
          </ac:spMkLst>
        </pc:spChg>
        <pc:spChg chg="add mod">
          <ac:chgData name="Maryam Moshrefizadeh" userId="S::maryam.moshrefizadeh@slu.edu::6d79ea1e-ad7b-4921-85ff-6228452bc983" providerId="AD" clId="Web-{420604C4-170A-1927-53DC-B6D9B591D33D}" dt="2025-04-08T14:03:39.332" v="23" actId="1076"/>
          <ac:spMkLst>
            <pc:docMk/>
            <pc:sldMk cId="3319674420" sldId="270"/>
            <ac:spMk id="5" creationId="{E6DC0320-7409-E86E-7BF9-62D1CFCDB2FE}"/>
          </ac:spMkLst>
        </pc:spChg>
      </pc:sldChg>
      <pc:sldChg chg="modSp new del">
        <pc:chgData name="Maryam Moshrefizadeh" userId="S::maryam.moshrefizadeh@slu.edu::6d79ea1e-ad7b-4921-85ff-6228452bc983" providerId="AD" clId="Web-{420604C4-170A-1927-53DC-B6D9B591D33D}" dt="2025-04-08T14:05:55.004" v="49"/>
        <pc:sldMkLst>
          <pc:docMk/>
          <pc:sldMk cId="440968088" sldId="271"/>
        </pc:sldMkLst>
        <pc:spChg chg="mod">
          <ac:chgData name="Maryam Moshrefizadeh" userId="S::maryam.moshrefizadeh@slu.edu::6d79ea1e-ad7b-4921-85ff-6228452bc983" providerId="AD" clId="Web-{420604C4-170A-1927-53DC-B6D9B591D33D}" dt="2025-04-08T14:05:15.442" v="42" actId="1076"/>
          <ac:spMkLst>
            <pc:docMk/>
            <pc:sldMk cId="440968088" sldId="271"/>
            <ac:spMk id="2" creationId="{121BED6E-1CB1-71AF-92E3-5E01190A8D7D}"/>
          </ac:spMkLst>
        </pc:spChg>
      </pc:sldChg>
      <pc:sldChg chg="addSp delSp modSp add del replId modNotes">
        <pc:chgData name="Maryam Moshrefizadeh" userId="S::maryam.moshrefizadeh@slu.edu::6d79ea1e-ad7b-4921-85ff-6228452bc983" providerId="AD" clId="Web-{420604C4-170A-1927-53DC-B6D9B591D33D}" dt="2025-04-08T16:53:16.137" v="234"/>
        <pc:sldMkLst>
          <pc:docMk/>
          <pc:sldMk cId="2584348515" sldId="272"/>
        </pc:sldMkLst>
        <pc:spChg chg="mod">
          <ac:chgData name="Maryam Moshrefizadeh" userId="S::maryam.moshrefizadeh@slu.edu::6d79ea1e-ad7b-4921-85ff-6228452bc983" providerId="AD" clId="Web-{420604C4-170A-1927-53DC-B6D9B591D33D}" dt="2025-04-08T16:33:47.283" v="227" actId="20577"/>
          <ac:spMkLst>
            <pc:docMk/>
            <pc:sldMk cId="2584348515" sldId="272"/>
            <ac:spMk id="2" creationId="{3A46EAF3-2766-59B2-0F09-93E5862C2664}"/>
          </ac:spMkLst>
        </pc:spChg>
        <pc:spChg chg="del mod">
          <ac:chgData name="Maryam Moshrefizadeh" userId="S::maryam.moshrefizadeh@slu.edu::6d79ea1e-ad7b-4921-85ff-6228452bc983" providerId="AD" clId="Web-{420604C4-170A-1927-53DC-B6D9B591D33D}" dt="2025-04-08T14:14:59.223" v="62"/>
          <ac:spMkLst>
            <pc:docMk/>
            <pc:sldMk cId="2584348515" sldId="272"/>
            <ac:spMk id="3" creationId="{2E831407-96F8-F25F-5588-8BC339D52AB2}"/>
          </ac:spMkLst>
        </pc:spChg>
        <pc:spChg chg="del mod">
          <ac:chgData name="Maryam Moshrefizadeh" userId="S::maryam.moshrefizadeh@slu.edu::6d79ea1e-ad7b-4921-85ff-6228452bc983" providerId="AD" clId="Web-{420604C4-170A-1927-53DC-B6D9B591D33D}" dt="2025-04-08T14:15:10.598" v="63"/>
          <ac:spMkLst>
            <pc:docMk/>
            <pc:sldMk cId="2584348515" sldId="272"/>
            <ac:spMk id="5" creationId="{AD22F7FE-7D1E-F80B-C496-F55E709EC6A3}"/>
          </ac:spMkLst>
        </pc:spChg>
        <pc:spChg chg="add mod">
          <ac:chgData name="Maryam Moshrefizadeh" userId="S::maryam.moshrefizadeh@slu.edu::6d79ea1e-ad7b-4921-85ff-6228452bc983" providerId="AD" clId="Web-{420604C4-170A-1927-53DC-B6D9B591D33D}" dt="2025-04-08T14:18:11.942" v="103" actId="1076"/>
          <ac:spMkLst>
            <pc:docMk/>
            <pc:sldMk cId="2584348515" sldId="272"/>
            <ac:spMk id="7" creationId="{AD22F7FE-7D1E-F80B-C496-F55E709EC6A3}"/>
          </ac:spMkLst>
        </pc:spChg>
        <pc:spChg chg="add mod">
          <ac:chgData name="Maryam Moshrefizadeh" userId="S::maryam.moshrefizadeh@slu.edu::6d79ea1e-ad7b-4921-85ff-6228452bc983" providerId="AD" clId="Web-{420604C4-170A-1927-53DC-B6D9B591D33D}" dt="2025-04-08T14:18:11.942" v="104" actId="1076"/>
          <ac:spMkLst>
            <pc:docMk/>
            <pc:sldMk cId="2584348515" sldId="272"/>
            <ac:spMk id="8" creationId="{543E8729-4CB3-A7D6-4D72-18F178B45091}"/>
          </ac:spMkLst>
        </pc:spChg>
        <pc:picChg chg="mod">
          <ac:chgData name="Maryam Moshrefizadeh" userId="S::maryam.moshrefizadeh@slu.edu::6d79ea1e-ad7b-4921-85ff-6228452bc983" providerId="AD" clId="Web-{420604C4-170A-1927-53DC-B6D9B591D33D}" dt="2025-04-08T14:18:11.942" v="101" actId="1076"/>
          <ac:picMkLst>
            <pc:docMk/>
            <pc:sldMk cId="2584348515" sldId="272"/>
            <ac:picMk id="4" creationId="{659EE765-1D01-4DD6-C035-5CF83CC038FA}"/>
          </ac:picMkLst>
        </pc:picChg>
        <pc:picChg chg="add mod modCrop">
          <ac:chgData name="Maryam Moshrefizadeh" userId="S::maryam.moshrefizadeh@slu.edu::6d79ea1e-ad7b-4921-85ff-6228452bc983" providerId="AD" clId="Web-{420604C4-170A-1927-53DC-B6D9B591D33D}" dt="2025-04-08T14:18:11.942" v="102" actId="1076"/>
          <ac:picMkLst>
            <pc:docMk/>
            <pc:sldMk cId="2584348515" sldId="272"/>
            <ac:picMk id="6" creationId="{99EE18BA-476A-CCDC-D532-D2A21FA5CE50}"/>
          </ac:picMkLst>
        </pc:picChg>
      </pc:sldChg>
      <pc:sldChg chg="delSp modSp add mod replId">
        <pc:chgData name="Maryam Moshrefizadeh" userId="S::maryam.moshrefizadeh@slu.edu::6d79ea1e-ad7b-4921-85ff-6228452bc983" providerId="AD" clId="Web-{420604C4-170A-1927-53DC-B6D9B591D33D}" dt="2025-04-08T17:19:33.402" v="389"/>
        <pc:sldMkLst>
          <pc:docMk/>
          <pc:sldMk cId="3071446838" sldId="273"/>
        </pc:sldMkLst>
        <pc:spChg chg="mod">
          <ac:chgData name="Maryam Moshrefizadeh" userId="S::maryam.moshrefizadeh@slu.edu::6d79ea1e-ad7b-4921-85ff-6228452bc983" providerId="AD" clId="Web-{420604C4-170A-1927-53DC-B6D9B591D33D}" dt="2025-04-08T14:21:51.504" v="121" actId="20577"/>
          <ac:spMkLst>
            <pc:docMk/>
            <pc:sldMk cId="3071446838" sldId="273"/>
            <ac:spMk id="2" creationId="{EF5BA45C-51C5-3B7C-4A99-D348F44D0030}"/>
          </ac:spMkLst>
        </pc:spChg>
        <pc:spChg chg="del mod">
          <ac:chgData name="Maryam Moshrefizadeh" userId="S::maryam.moshrefizadeh@slu.edu::6d79ea1e-ad7b-4921-85ff-6228452bc983" providerId="AD" clId="Web-{420604C4-170A-1927-53DC-B6D9B591D33D}" dt="2025-04-08T14:22:51.098" v="134"/>
          <ac:spMkLst>
            <pc:docMk/>
            <pc:sldMk cId="3071446838" sldId="273"/>
            <ac:spMk id="7" creationId="{02DFE0D8-6FDF-1008-2F0F-7969638FD8E6}"/>
          </ac:spMkLst>
        </pc:spChg>
        <pc:spChg chg="mod">
          <ac:chgData name="Maryam Moshrefizadeh" userId="S::maryam.moshrefizadeh@slu.edu::6d79ea1e-ad7b-4921-85ff-6228452bc983" providerId="AD" clId="Web-{420604C4-170A-1927-53DC-B6D9B591D33D}" dt="2025-04-08T14:23:10.770" v="139" actId="1076"/>
          <ac:spMkLst>
            <pc:docMk/>
            <pc:sldMk cId="3071446838" sldId="273"/>
            <ac:spMk id="8" creationId="{225EBB33-B0F6-3C29-8B40-0EB7DBE6D28B}"/>
          </ac:spMkLst>
        </pc:spChg>
        <pc:picChg chg="mod">
          <ac:chgData name="Maryam Moshrefizadeh" userId="S::maryam.moshrefizadeh@slu.edu::6d79ea1e-ad7b-4921-85ff-6228452bc983" providerId="AD" clId="Web-{420604C4-170A-1927-53DC-B6D9B591D33D}" dt="2025-04-08T14:22:59.348" v="135" actId="1076"/>
          <ac:picMkLst>
            <pc:docMk/>
            <pc:sldMk cId="3071446838" sldId="273"/>
            <ac:picMk id="4" creationId="{BC529B1C-154F-1DA4-B4C2-B0F395B18D05}"/>
          </ac:picMkLst>
        </pc:picChg>
        <pc:picChg chg="mod modCrop">
          <ac:chgData name="Maryam Moshrefizadeh" userId="S::maryam.moshrefizadeh@slu.edu::6d79ea1e-ad7b-4921-85ff-6228452bc983" providerId="AD" clId="Web-{420604C4-170A-1927-53DC-B6D9B591D33D}" dt="2025-04-08T14:23:06.004" v="138" actId="1076"/>
          <ac:picMkLst>
            <pc:docMk/>
            <pc:sldMk cId="3071446838" sldId="273"/>
            <ac:picMk id="6" creationId="{25F2CFB8-9E41-D4BA-98A9-D97F74E18613}"/>
          </ac:picMkLst>
        </pc:picChg>
      </pc:sldChg>
      <pc:sldChg chg="new del">
        <pc:chgData name="Maryam Moshrefizadeh" userId="S::maryam.moshrefizadeh@slu.edu::6d79ea1e-ad7b-4921-85ff-6228452bc983" providerId="AD" clId="Web-{420604C4-170A-1927-53DC-B6D9B591D33D}" dt="2025-04-08T14:44:57.661" v="151"/>
        <pc:sldMkLst>
          <pc:docMk/>
          <pc:sldMk cId="1655922174" sldId="274"/>
        </pc:sldMkLst>
      </pc:sldChg>
      <pc:sldChg chg="addSp delSp modSp add mod ord replId">
        <pc:chgData name="Maryam Moshrefizadeh" userId="S::maryam.moshrefizadeh@slu.edu::6d79ea1e-ad7b-4921-85ff-6228452bc983" providerId="AD" clId="Web-{420604C4-170A-1927-53DC-B6D9B591D33D}" dt="2025-04-08T17:19:33.402" v="389"/>
        <pc:sldMkLst>
          <pc:docMk/>
          <pc:sldMk cId="1987475191" sldId="275"/>
        </pc:sldMkLst>
        <pc:spChg chg="mod">
          <ac:chgData name="Maryam Moshrefizadeh" userId="S::maryam.moshrefizadeh@slu.edu::6d79ea1e-ad7b-4921-85ff-6228452bc983" providerId="AD" clId="Web-{420604C4-170A-1927-53DC-B6D9B591D33D}" dt="2025-04-08T14:45:25.723" v="172" actId="20577"/>
          <ac:spMkLst>
            <pc:docMk/>
            <pc:sldMk cId="1987475191" sldId="275"/>
            <ac:spMk id="2" creationId="{4400FF4A-F4A1-CCC0-BAA9-364BEA76FF21}"/>
          </ac:spMkLst>
        </pc:spChg>
        <pc:spChg chg="del">
          <ac:chgData name="Maryam Moshrefizadeh" userId="S::maryam.moshrefizadeh@slu.edu::6d79ea1e-ad7b-4921-85ff-6228452bc983" providerId="AD" clId="Web-{420604C4-170A-1927-53DC-B6D9B591D33D}" dt="2025-04-08T14:45:12.301" v="153"/>
          <ac:spMkLst>
            <pc:docMk/>
            <pc:sldMk cId="1987475191" sldId="275"/>
            <ac:spMk id="7" creationId="{D165CC6D-24F3-3AA9-DFCF-E542D2B3ACEF}"/>
          </ac:spMkLst>
        </pc:spChg>
        <pc:spChg chg="del">
          <ac:chgData name="Maryam Moshrefizadeh" userId="S::maryam.moshrefizadeh@slu.edu::6d79ea1e-ad7b-4921-85ff-6228452bc983" providerId="AD" clId="Web-{420604C4-170A-1927-53DC-B6D9B591D33D}" dt="2025-04-08T14:45:12.301" v="152"/>
          <ac:spMkLst>
            <pc:docMk/>
            <pc:sldMk cId="1987475191" sldId="275"/>
            <ac:spMk id="8" creationId="{0494EC6C-4D4F-0BB6-A556-F33D8A0DEE9C}"/>
          </ac:spMkLst>
        </pc:spChg>
        <pc:picChg chg="add del mod">
          <ac:chgData name="Maryam Moshrefizadeh" userId="S::maryam.moshrefizadeh@slu.edu::6d79ea1e-ad7b-4921-85ff-6228452bc983" providerId="AD" clId="Web-{420604C4-170A-1927-53DC-B6D9B591D33D}" dt="2025-04-08T14:45:38.129" v="179"/>
          <ac:picMkLst>
            <pc:docMk/>
            <pc:sldMk cId="1987475191" sldId="275"/>
            <ac:picMk id="3" creationId="{A9E742CA-14D7-D0AA-5CE1-C3A39EAA943E}"/>
          </ac:picMkLst>
        </pc:picChg>
        <pc:picChg chg="del">
          <ac:chgData name="Maryam Moshrefizadeh" userId="S::maryam.moshrefizadeh@slu.edu::6d79ea1e-ad7b-4921-85ff-6228452bc983" providerId="AD" clId="Web-{420604C4-170A-1927-53DC-B6D9B591D33D}" dt="2025-04-08T14:45:12.301" v="155"/>
          <ac:picMkLst>
            <pc:docMk/>
            <pc:sldMk cId="1987475191" sldId="275"/>
            <ac:picMk id="4" creationId="{5433C8A1-0A1D-0B97-1C7D-E758A09882F5}"/>
          </ac:picMkLst>
        </pc:picChg>
        <pc:picChg chg="add mod">
          <ac:chgData name="Maryam Moshrefizadeh" userId="S::maryam.moshrefizadeh@slu.edu::6d79ea1e-ad7b-4921-85ff-6228452bc983" providerId="AD" clId="Web-{420604C4-170A-1927-53DC-B6D9B591D33D}" dt="2025-04-08T15:39:46.902" v="216" actId="1076"/>
          <ac:picMkLst>
            <pc:docMk/>
            <pc:sldMk cId="1987475191" sldId="275"/>
            <ac:picMk id="5" creationId="{FD1B61A7-4B3A-460E-8255-598E61D63210}"/>
          </ac:picMkLst>
        </pc:picChg>
        <pc:picChg chg="del">
          <ac:chgData name="Maryam Moshrefizadeh" userId="S::maryam.moshrefizadeh@slu.edu::6d79ea1e-ad7b-4921-85ff-6228452bc983" providerId="AD" clId="Web-{420604C4-170A-1927-53DC-B6D9B591D33D}" dt="2025-04-08T14:45:12.301" v="154"/>
          <ac:picMkLst>
            <pc:docMk/>
            <pc:sldMk cId="1987475191" sldId="275"/>
            <ac:picMk id="6" creationId="{F162B5AE-633C-27FD-22A1-E0F76266409E}"/>
          </ac:picMkLst>
        </pc:picChg>
        <pc:picChg chg="add del mod">
          <ac:chgData name="Maryam Moshrefizadeh" userId="S::maryam.moshrefizadeh@slu.edu::6d79ea1e-ad7b-4921-85ff-6228452bc983" providerId="AD" clId="Web-{420604C4-170A-1927-53DC-B6D9B591D33D}" dt="2025-04-08T14:46:16.645" v="186"/>
          <ac:picMkLst>
            <pc:docMk/>
            <pc:sldMk cId="1987475191" sldId="275"/>
            <ac:picMk id="9" creationId="{DD8C701C-FCCE-2A84-7A30-FCD389B7FCFF}"/>
          </ac:picMkLst>
        </pc:picChg>
        <pc:picChg chg="add del mod">
          <ac:chgData name="Maryam Moshrefizadeh" userId="S::maryam.moshrefizadeh@slu.edu::6d79ea1e-ad7b-4921-85ff-6228452bc983" providerId="AD" clId="Web-{420604C4-170A-1927-53DC-B6D9B591D33D}" dt="2025-04-08T14:45:50.145" v="181"/>
          <ac:picMkLst>
            <pc:docMk/>
            <pc:sldMk cId="1987475191" sldId="275"/>
            <ac:picMk id="10" creationId="{4D7153E2-80C8-8E82-9585-4F81DA1C60DA}"/>
          </ac:picMkLst>
        </pc:picChg>
        <pc:picChg chg="add mod">
          <ac:chgData name="Maryam Moshrefizadeh" userId="S::maryam.moshrefizadeh@slu.edu::6d79ea1e-ad7b-4921-85ff-6228452bc983" providerId="AD" clId="Web-{420604C4-170A-1927-53DC-B6D9B591D33D}" dt="2025-04-08T15:39:46.918" v="217" actId="1076"/>
          <ac:picMkLst>
            <pc:docMk/>
            <pc:sldMk cId="1987475191" sldId="275"/>
            <ac:picMk id="11" creationId="{68AF5631-0343-0884-33A7-F6B820D47162}"/>
          </ac:picMkLst>
        </pc:picChg>
        <pc:picChg chg="add mod">
          <ac:chgData name="Maryam Moshrefizadeh" userId="S::maryam.moshrefizadeh@slu.edu::6d79ea1e-ad7b-4921-85ff-6228452bc983" providerId="AD" clId="Web-{420604C4-170A-1927-53DC-B6D9B591D33D}" dt="2025-04-08T15:39:49.871" v="218" actId="1076"/>
          <ac:picMkLst>
            <pc:docMk/>
            <pc:sldMk cId="1987475191" sldId="275"/>
            <ac:picMk id="12" creationId="{290E0398-2420-EFD4-1599-D8F7C22285CA}"/>
          </ac:picMkLst>
        </pc:picChg>
      </pc:sldChg>
      <pc:sldChg chg="addSp delSp modSp add mod replId setBg modNotes">
        <pc:chgData name="Maryam Moshrefizadeh" userId="S::maryam.moshrefizadeh@slu.edu::6d79ea1e-ad7b-4921-85ff-6228452bc983" providerId="AD" clId="Web-{420604C4-170A-1927-53DC-B6D9B591D33D}" dt="2025-04-08T17:19:33.402" v="389"/>
        <pc:sldMkLst>
          <pc:docMk/>
          <pc:sldMk cId="1095140818" sldId="276"/>
        </pc:sldMkLst>
        <pc:spChg chg="add mod">
          <ac:chgData name="Maryam Moshrefizadeh" userId="S::maryam.moshrefizadeh@slu.edu::6d79ea1e-ad7b-4921-85ff-6228452bc983" providerId="AD" clId="Web-{420604C4-170A-1927-53DC-B6D9B591D33D}" dt="2025-04-08T17:18:26.683" v="378" actId="1076"/>
          <ac:spMkLst>
            <pc:docMk/>
            <pc:sldMk cId="1095140818" sldId="276"/>
            <ac:spMk id="3" creationId="{443B029B-6847-25A7-B74A-007F32864E45}"/>
          </ac:spMkLst>
        </pc:spChg>
        <pc:spChg chg="add mod">
          <ac:chgData name="Maryam Moshrefizadeh" userId="S::maryam.moshrefizadeh@slu.edu::6d79ea1e-ad7b-4921-85ff-6228452bc983" providerId="AD" clId="Web-{420604C4-170A-1927-53DC-B6D9B591D33D}" dt="2025-04-08T17:17:27.012" v="370" actId="20577"/>
          <ac:spMkLst>
            <pc:docMk/>
            <pc:sldMk cId="1095140818" sldId="276"/>
            <ac:spMk id="9" creationId="{9D0DE26E-C6F5-33B7-2074-FDAAE2890103}"/>
          </ac:spMkLst>
        </pc:spChg>
        <pc:spChg chg="add mod">
          <ac:chgData name="Maryam Moshrefizadeh" userId="S::maryam.moshrefizadeh@slu.edu::6d79ea1e-ad7b-4921-85ff-6228452bc983" providerId="AD" clId="Web-{420604C4-170A-1927-53DC-B6D9B591D33D}" dt="2025-04-08T17:17:31.433" v="371" actId="1076"/>
          <ac:spMkLst>
            <pc:docMk/>
            <pc:sldMk cId="1095140818" sldId="276"/>
            <ac:spMk id="10" creationId="{9825289C-5B9C-A428-736D-D83141DA9F30}"/>
          </ac:spMkLst>
        </pc:spChg>
        <pc:spChg chg="add del mod">
          <ac:chgData name="Maryam Moshrefizadeh" userId="S::maryam.moshrefizadeh@slu.edu::6d79ea1e-ad7b-4921-85ff-6228452bc983" providerId="AD" clId="Web-{420604C4-170A-1927-53DC-B6D9B591D33D}" dt="2025-04-08T17:11:17.715" v="277"/>
          <ac:spMkLst>
            <pc:docMk/>
            <pc:sldMk cId="1095140818" sldId="276"/>
            <ac:spMk id="13" creationId="{C37ADD4F-4C6A-A80B-227D-2EBFB655EDDF}"/>
          </ac:spMkLst>
        </pc:spChg>
        <pc:spChg chg="add mod">
          <ac:chgData name="Maryam Moshrefizadeh" userId="S::maryam.moshrefizadeh@slu.edu::6d79ea1e-ad7b-4921-85ff-6228452bc983" providerId="AD" clId="Web-{420604C4-170A-1927-53DC-B6D9B591D33D}" dt="2025-04-08T17:18:42.808" v="383" actId="1076"/>
          <ac:spMkLst>
            <pc:docMk/>
            <pc:sldMk cId="1095140818" sldId="276"/>
            <ac:spMk id="14" creationId="{08DB2A3F-D278-1972-BDA7-289A1FA77735}"/>
          </ac:spMkLst>
        </pc:spChg>
        <pc:grpChg chg="add mod">
          <ac:chgData name="Maryam Moshrefizadeh" userId="S::maryam.moshrefizadeh@slu.edu::6d79ea1e-ad7b-4921-85ff-6228452bc983" providerId="AD" clId="Web-{420604C4-170A-1927-53DC-B6D9B591D33D}" dt="2025-04-08T17:18:26.715" v="379" actId="1076"/>
          <ac:grpSpMkLst>
            <pc:docMk/>
            <pc:sldMk cId="1095140818" sldId="276"/>
            <ac:grpSpMk id="15" creationId="{E5322176-735C-EB32-88CB-A17850211B9A}"/>
          </ac:grpSpMkLst>
        </pc:grpChg>
        <pc:picChg chg="add mod">
          <ac:chgData name="Maryam Moshrefizadeh" userId="S::maryam.moshrefizadeh@slu.edu::6d79ea1e-ad7b-4921-85ff-6228452bc983" providerId="AD" clId="Web-{420604C4-170A-1927-53DC-B6D9B591D33D}" dt="2025-04-08T17:18:48.433" v="385" actId="1076"/>
          <ac:picMkLst>
            <pc:docMk/>
            <pc:sldMk cId="1095140818" sldId="276"/>
            <ac:picMk id="5" creationId="{39D6153A-8A8F-545B-2358-C79056F6E1A9}"/>
          </ac:picMkLst>
        </pc:picChg>
        <pc:picChg chg="add del mod">
          <ac:chgData name="Maryam Moshrefizadeh" userId="S::maryam.moshrefizadeh@slu.edu::6d79ea1e-ad7b-4921-85ff-6228452bc983" providerId="AD" clId="Web-{420604C4-170A-1927-53DC-B6D9B591D33D}" dt="2025-04-08T17:07:34.965" v="260"/>
          <ac:picMkLst>
            <pc:docMk/>
            <pc:sldMk cId="1095140818" sldId="276"/>
            <ac:picMk id="9" creationId="{8F3AB406-A5BB-D9E4-A8FB-A7DD1DA61FBC}"/>
          </ac:picMkLst>
        </pc:picChg>
        <pc:picChg chg="add del mod">
          <ac:chgData name="Maryam Moshrefizadeh" userId="S::maryam.moshrefizadeh@slu.edu::6d79ea1e-ad7b-4921-85ff-6228452bc983" providerId="AD" clId="Web-{420604C4-170A-1927-53DC-B6D9B591D33D}" dt="2025-04-08T17:06:54.793" v="253"/>
          <ac:picMkLst>
            <pc:docMk/>
            <pc:sldMk cId="1095140818" sldId="276"/>
            <ac:picMk id="10" creationId="{BEFD419D-C9BD-CD7E-09FA-CA03A50BBF07}"/>
          </ac:picMkLst>
        </pc:picChg>
        <pc:picChg chg="add mod">
          <ac:chgData name="Maryam Moshrefizadeh" userId="S::maryam.moshrefizadeh@slu.edu::6d79ea1e-ad7b-4921-85ff-6228452bc983" providerId="AD" clId="Web-{420604C4-170A-1927-53DC-B6D9B591D33D}" dt="2025-04-08T17:18:42.793" v="381" actId="1076"/>
          <ac:picMkLst>
            <pc:docMk/>
            <pc:sldMk cId="1095140818" sldId="276"/>
            <ac:picMk id="11" creationId="{99BEAEAD-46F9-4B2D-5720-D6B91FF5E797}"/>
          </ac:picMkLst>
        </pc:picChg>
        <pc:picChg chg="add mod">
          <ac:chgData name="Maryam Moshrefizadeh" userId="S::maryam.moshrefizadeh@slu.edu::6d79ea1e-ad7b-4921-85ff-6228452bc983" providerId="AD" clId="Web-{420604C4-170A-1927-53DC-B6D9B591D33D}" dt="2025-04-08T17:18:42.808" v="382" actId="1076"/>
          <ac:picMkLst>
            <pc:docMk/>
            <pc:sldMk cId="1095140818" sldId="276"/>
            <ac:picMk id="12" creationId="{A4504388-35B4-6CF7-5EC8-E72E5961E831}"/>
          </ac:picMkLst>
        </pc:picChg>
        <pc:cxnChg chg="add mod">
          <ac:chgData name="Maryam Moshrefizadeh" userId="S::maryam.moshrefizadeh@slu.edu::6d79ea1e-ad7b-4921-85ff-6228452bc983" providerId="AD" clId="Web-{420604C4-170A-1927-53DC-B6D9B591D33D}" dt="2025-04-08T17:18:00.652" v="375"/>
          <ac:cxnSpMkLst>
            <pc:docMk/>
            <pc:sldMk cId="1095140818" sldId="276"/>
            <ac:cxnSpMk id="13" creationId="{078B5508-2856-8FE6-F2C4-25AF144F7D7B}"/>
          </ac:cxnSpMkLst>
        </pc:cxnChg>
      </pc:sldChg>
      <pc:sldChg chg="modSp new del">
        <pc:chgData name="Maryam Moshrefizadeh" userId="S::maryam.moshrefizadeh@slu.edu::6d79ea1e-ad7b-4921-85ff-6228452bc983" providerId="AD" clId="Web-{420604C4-170A-1927-53DC-B6D9B591D33D}" dt="2025-04-08T16:33:32.345" v="223"/>
        <pc:sldMkLst>
          <pc:docMk/>
          <pc:sldMk cId="1755324814" sldId="276"/>
        </pc:sldMkLst>
        <pc:spChg chg="mod">
          <ac:chgData name="Maryam Moshrefizadeh" userId="S::maryam.moshrefizadeh@slu.edu::6d79ea1e-ad7b-4921-85ff-6228452bc983" providerId="AD" clId="Web-{420604C4-170A-1927-53DC-B6D9B591D33D}" dt="2025-04-08T16:33:25.642" v="222" actId="20577"/>
          <ac:spMkLst>
            <pc:docMk/>
            <pc:sldMk cId="1755324814" sldId="276"/>
            <ac:spMk id="2" creationId="{7218E559-9AEC-780F-01D6-48E0A3C866A1}"/>
          </ac:spMkLst>
        </pc:spChg>
      </pc:sldChg>
      <pc:sldChg chg="addSp delSp modSp add mod replId">
        <pc:chgData name="Maryam Moshrefizadeh" userId="S::maryam.moshrefizadeh@slu.edu::6d79ea1e-ad7b-4921-85ff-6228452bc983" providerId="AD" clId="Web-{420604C4-170A-1927-53DC-B6D9B591D33D}" dt="2025-04-08T18:55:39.603" v="434" actId="1076"/>
        <pc:sldMkLst>
          <pc:docMk/>
          <pc:sldMk cId="3953595254" sldId="277"/>
        </pc:sldMkLst>
        <pc:picChg chg="add del mod">
          <ac:chgData name="Maryam Moshrefizadeh" userId="S::maryam.moshrefizadeh@slu.edu::6d79ea1e-ad7b-4921-85ff-6228452bc983" providerId="AD" clId="Web-{420604C4-170A-1927-53DC-B6D9B591D33D}" dt="2025-04-08T18:37:36.545" v="416"/>
          <ac:picMkLst>
            <pc:docMk/>
            <pc:sldMk cId="3953595254" sldId="277"/>
            <ac:picMk id="3" creationId="{DEAD0A2A-E01C-B06E-99D4-E128A0CF2B8E}"/>
          </ac:picMkLst>
        </pc:picChg>
        <pc:picChg chg="add mod">
          <ac:chgData name="Maryam Moshrefizadeh" userId="S::maryam.moshrefizadeh@slu.edu::6d79ea1e-ad7b-4921-85ff-6228452bc983" providerId="AD" clId="Web-{420604C4-170A-1927-53DC-B6D9B591D33D}" dt="2025-04-08T18:42:04.434" v="429" actId="14100"/>
          <ac:picMkLst>
            <pc:docMk/>
            <pc:sldMk cId="3953595254" sldId="277"/>
            <ac:picMk id="5" creationId="{5F4E8355-1F2F-38BE-E3CF-AFF837AF5614}"/>
          </ac:picMkLst>
        </pc:picChg>
        <pc:picChg chg="add mod">
          <ac:chgData name="Maryam Moshrefizadeh" userId="S::maryam.moshrefizadeh@slu.edu::6d79ea1e-ad7b-4921-85ff-6228452bc983" providerId="AD" clId="Web-{420604C4-170A-1927-53DC-B6D9B591D33D}" dt="2025-04-08T18:55:39.603" v="434" actId="1076"/>
          <ac:picMkLst>
            <pc:docMk/>
            <pc:sldMk cId="3953595254" sldId="277"/>
            <ac:picMk id="9" creationId="{C07E527C-07CC-A517-E269-C10749C6A78A}"/>
          </ac:picMkLst>
        </pc:picChg>
      </pc:sldChg>
      <pc:sldChg chg="addSp delSp modSp new del">
        <pc:chgData name="Maryam Moshrefizadeh" userId="S::maryam.moshrefizadeh@slu.edu::6d79ea1e-ad7b-4921-85ff-6228452bc983" providerId="AD" clId="Web-{420604C4-170A-1927-53DC-B6D9B591D33D}" dt="2025-04-08T17:23:30.855" v="407"/>
        <pc:sldMkLst>
          <pc:docMk/>
          <pc:sldMk cId="1871117719" sldId="278"/>
        </pc:sldMkLst>
        <pc:spChg chg="del">
          <ac:chgData name="Maryam Moshrefizadeh" userId="S::maryam.moshrefizadeh@slu.edu::6d79ea1e-ad7b-4921-85ff-6228452bc983" providerId="AD" clId="Web-{420604C4-170A-1927-53DC-B6D9B591D33D}" dt="2025-04-08T17:22:49.683" v="391"/>
          <ac:spMkLst>
            <pc:docMk/>
            <pc:sldMk cId="1871117719" sldId="278"/>
            <ac:spMk id="3" creationId="{089F7A5D-56C8-9C4A-1721-9F80BD422630}"/>
          </ac:spMkLst>
        </pc:spChg>
        <pc:picChg chg="add mod ord">
          <ac:chgData name="Maryam Moshrefizadeh" userId="S::maryam.moshrefizadeh@slu.edu::6d79ea1e-ad7b-4921-85ff-6228452bc983" providerId="AD" clId="Web-{420604C4-170A-1927-53DC-B6D9B591D33D}" dt="2025-04-08T17:23:04.574" v="397" actId="1076"/>
          <ac:picMkLst>
            <pc:docMk/>
            <pc:sldMk cId="1871117719" sldId="278"/>
            <ac:picMk id="4" creationId="{6BF38F49-944F-ACDF-CAE6-3BF71824C84C}"/>
          </ac:picMkLst>
        </pc:picChg>
        <pc:picChg chg="add del mod">
          <ac:chgData name="Maryam Moshrefizadeh" userId="S::maryam.moshrefizadeh@slu.edu::6d79ea1e-ad7b-4921-85ff-6228452bc983" providerId="AD" clId="Web-{420604C4-170A-1927-53DC-B6D9B591D33D}" dt="2025-04-08T17:22:56.277" v="394"/>
          <ac:picMkLst>
            <pc:docMk/>
            <pc:sldMk cId="1871117719" sldId="278"/>
            <ac:picMk id="5" creationId="{E5709FC2-1A33-EC85-1239-723277E3260D}"/>
          </ac:picMkLst>
        </pc:picChg>
      </pc:sldChg>
      <pc:sldChg chg="modSp add mod replId modShow">
        <pc:chgData name="Maryam Moshrefizadeh" userId="S::maryam.moshrefizadeh@slu.edu::6d79ea1e-ad7b-4921-85ff-6228452bc983" providerId="AD" clId="Web-{420604C4-170A-1927-53DC-B6D9B591D33D}" dt="2025-04-08T17:23:32.824" v="408"/>
        <pc:sldMkLst>
          <pc:docMk/>
          <pc:sldMk cId="1035566211" sldId="279"/>
        </pc:sldMkLst>
        <pc:picChg chg="mod">
          <ac:chgData name="Maryam Moshrefizadeh" userId="S::maryam.moshrefizadeh@slu.edu::6d79ea1e-ad7b-4921-85ff-6228452bc983" providerId="AD" clId="Web-{420604C4-170A-1927-53DC-B6D9B591D33D}" dt="2025-04-08T17:23:29.730" v="406" actId="1076"/>
          <ac:picMkLst>
            <pc:docMk/>
            <pc:sldMk cId="1035566211" sldId="279"/>
            <ac:picMk id="4" creationId="{FEE83DD1-8EDE-69BA-B1C7-EF364F8A9683}"/>
          </ac:picMkLst>
        </pc:picChg>
        <pc:picChg chg="mod modCrop">
          <ac:chgData name="Maryam Moshrefizadeh" userId="S::maryam.moshrefizadeh@slu.edu::6d79ea1e-ad7b-4921-85ff-6228452bc983" providerId="AD" clId="Web-{420604C4-170A-1927-53DC-B6D9B591D33D}" dt="2025-04-08T17:23:26.105" v="405" actId="1076"/>
          <ac:picMkLst>
            <pc:docMk/>
            <pc:sldMk cId="1035566211" sldId="279"/>
            <ac:picMk id="5" creationId="{E48B4587-1932-2F12-C5DB-7AEB791179E4}"/>
          </ac:picMkLst>
        </pc:picChg>
      </pc:sldChg>
      <pc:sldMasterChg chg="mod setBg modSldLayout">
        <pc:chgData name="Maryam Moshrefizadeh" userId="S::maryam.moshrefizadeh@slu.edu::6d79ea1e-ad7b-4921-85ff-6228452bc983" providerId="AD" clId="Web-{420604C4-170A-1927-53DC-B6D9B591D33D}" dt="2025-04-08T17:19:33.402" v="389"/>
        <pc:sldMasterMkLst>
          <pc:docMk/>
          <pc:sldMasterMk cId="2460954070" sldId="2147483660"/>
        </pc:sldMasterMkLst>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2385387890" sldId="2147483661"/>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949138452" sldId="2147483662"/>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2591524520" sldId="2147483663"/>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1203092039" sldId="2147483664"/>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3733172339" sldId="2147483665"/>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3210312558" sldId="2147483666"/>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3146388984" sldId="2147483667"/>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3171841454" sldId="2147483668"/>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1718958274" sldId="2147483669"/>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2202905451" sldId="2147483670"/>
          </pc:sldLayoutMkLst>
        </pc:sldLayoutChg>
        <pc:sldLayoutChg chg="mod">
          <pc:chgData name="Maryam Moshrefizadeh" userId="S::maryam.moshrefizadeh@slu.edu::6d79ea1e-ad7b-4921-85ff-6228452bc983" providerId="AD" clId="Web-{420604C4-170A-1927-53DC-B6D9B591D33D}" dt="2025-04-08T17:19:33.402" v="389"/>
          <pc:sldLayoutMkLst>
            <pc:docMk/>
            <pc:sldMasterMk cId="2460954070" sldId="2147483660"/>
            <pc:sldLayoutMk cId="3479445657" sldId="2147483671"/>
          </pc:sldLayoutMkLst>
        </pc:sldLayoutChg>
      </pc:sldMasterChg>
    </pc:docChg>
  </pc:docChgLst>
  <pc:docChgLst>
    <pc:chgData name="Maryam Moshrefizadeh" userId="S::maryam.moshrefizadeh@slu.edu::6d79ea1e-ad7b-4921-85ff-6228452bc983" providerId="AD" clId="Web-{DA7B49B1-33FE-0594-0FFB-8A2915868554}"/>
    <pc:docChg chg="addSld delSld modSld">
      <pc:chgData name="Maryam Moshrefizadeh" userId="S::maryam.moshrefizadeh@slu.edu::6d79ea1e-ad7b-4921-85ff-6228452bc983" providerId="AD" clId="Web-{DA7B49B1-33FE-0594-0FFB-8A2915868554}" dt="2025-04-08T23:05:11.508" v="307"/>
      <pc:docMkLst>
        <pc:docMk/>
      </pc:docMkLst>
      <pc:sldChg chg="addSp delSp modSp modNotes">
        <pc:chgData name="Maryam Moshrefizadeh" userId="S::maryam.moshrefizadeh@slu.edu::6d79ea1e-ad7b-4921-85ff-6228452bc983" providerId="AD" clId="Web-{DA7B49B1-33FE-0594-0FFB-8A2915868554}" dt="2025-04-08T22:52:18.318" v="176" actId="1076"/>
        <pc:sldMkLst>
          <pc:docMk/>
          <pc:sldMk cId="2440526681" sldId="265"/>
        </pc:sldMkLst>
        <pc:spChg chg="mod">
          <ac:chgData name="Maryam Moshrefizadeh" userId="S::maryam.moshrefizadeh@slu.edu::6d79ea1e-ad7b-4921-85ff-6228452bc983" providerId="AD" clId="Web-{DA7B49B1-33FE-0594-0FFB-8A2915868554}" dt="2025-04-08T22:37:28.425" v="15"/>
          <ac:spMkLst>
            <pc:docMk/>
            <pc:sldMk cId="2440526681" sldId="265"/>
            <ac:spMk id="2" creationId="{2CBB80B1-A21D-C6B9-2E12-B593142B2900}"/>
          </ac:spMkLst>
        </pc:spChg>
        <pc:spChg chg="mod">
          <ac:chgData name="Maryam Moshrefizadeh" userId="S::maryam.moshrefizadeh@slu.edu::6d79ea1e-ad7b-4921-85ff-6228452bc983" providerId="AD" clId="Web-{DA7B49B1-33FE-0594-0FFB-8A2915868554}" dt="2025-04-08T22:41:21.770" v="98" actId="1076"/>
          <ac:spMkLst>
            <pc:docMk/>
            <pc:sldMk cId="2440526681" sldId="265"/>
            <ac:spMk id="3" creationId="{FB62DB60-6302-F3F9-1792-A4948440ED4B}"/>
          </ac:spMkLst>
        </pc:spChg>
        <pc:spChg chg="add mod">
          <ac:chgData name="Maryam Moshrefizadeh" userId="S::maryam.moshrefizadeh@slu.edu::6d79ea1e-ad7b-4921-85ff-6228452bc983" providerId="AD" clId="Web-{DA7B49B1-33FE-0594-0FFB-8A2915868554}" dt="2025-04-08T22:52:16.881" v="175" actId="20577"/>
          <ac:spMkLst>
            <pc:docMk/>
            <pc:sldMk cId="2440526681" sldId="265"/>
            <ac:spMk id="4" creationId="{E3FB1EC7-28CF-8185-40EB-E213EA005B97}"/>
          </ac:spMkLst>
        </pc:spChg>
        <pc:picChg chg="add del mod modCrop">
          <ac:chgData name="Maryam Moshrefizadeh" userId="S::maryam.moshrefizadeh@slu.edu::6d79ea1e-ad7b-4921-85ff-6228452bc983" providerId="AD" clId="Web-{DA7B49B1-33FE-0594-0FFB-8A2915868554}" dt="2025-04-08T22:45:38.848" v="104"/>
          <ac:picMkLst>
            <pc:docMk/>
            <pc:sldMk cId="2440526681" sldId="265"/>
            <ac:picMk id="6" creationId="{BA637FAB-AF52-D657-B286-1542CB0CB79A}"/>
          </ac:picMkLst>
        </pc:picChg>
        <pc:picChg chg="add mod modCrop">
          <ac:chgData name="Maryam Moshrefizadeh" userId="S::maryam.moshrefizadeh@slu.edu::6d79ea1e-ad7b-4921-85ff-6228452bc983" providerId="AD" clId="Web-{DA7B49B1-33FE-0594-0FFB-8A2915868554}" dt="2025-04-08T22:52:18.318" v="176" actId="1076"/>
          <ac:picMkLst>
            <pc:docMk/>
            <pc:sldMk cId="2440526681" sldId="265"/>
            <ac:picMk id="8" creationId="{C78454FD-7902-5ABC-E988-D198356F8A6A}"/>
          </ac:picMkLst>
        </pc:picChg>
        <pc:picChg chg="add mod modCrop">
          <ac:chgData name="Maryam Moshrefizadeh" userId="S::maryam.moshrefizadeh@slu.edu::6d79ea1e-ad7b-4921-85ff-6228452bc983" providerId="AD" clId="Web-{DA7B49B1-33FE-0594-0FFB-8A2915868554}" dt="2025-04-08T22:51:11.881" v="151" actId="1076"/>
          <ac:picMkLst>
            <pc:docMk/>
            <pc:sldMk cId="2440526681" sldId="265"/>
            <ac:picMk id="9" creationId="{DC06E8C9-AA51-14DA-B872-A819A748ABDF}"/>
          </ac:picMkLst>
        </pc:picChg>
        <pc:picChg chg="add mod modCrop">
          <ac:chgData name="Maryam Moshrefizadeh" userId="S::maryam.moshrefizadeh@slu.edu::6d79ea1e-ad7b-4921-85ff-6228452bc983" providerId="AD" clId="Web-{DA7B49B1-33FE-0594-0FFB-8A2915868554}" dt="2025-04-08T22:51:14.553" v="152" actId="1076"/>
          <ac:picMkLst>
            <pc:docMk/>
            <pc:sldMk cId="2440526681" sldId="265"/>
            <ac:picMk id="10" creationId="{D5E0AD15-FB1A-A5B1-4A23-C0A53EA2F758}"/>
          </ac:picMkLst>
        </pc:picChg>
      </pc:sldChg>
      <pc:sldChg chg="del modNotes">
        <pc:chgData name="Maryam Moshrefizadeh" userId="S::maryam.moshrefizadeh@slu.edu::6d79ea1e-ad7b-4921-85ff-6228452bc983" providerId="AD" clId="Web-{DA7B49B1-33FE-0594-0FFB-8A2915868554}" dt="2025-04-08T23:05:11.508" v="307"/>
        <pc:sldMkLst>
          <pc:docMk/>
          <pc:sldMk cId="4157942297" sldId="266"/>
        </pc:sldMkLst>
      </pc:sldChg>
      <pc:sldChg chg="addSp delSp modSp">
        <pc:chgData name="Maryam Moshrefizadeh" userId="S::maryam.moshrefizadeh@slu.edu::6d79ea1e-ad7b-4921-85ff-6228452bc983" providerId="AD" clId="Web-{DA7B49B1-33FE-0594-0FFB-8A2915868554}" dt="2025-04-08T23:01:56.476" v="288" actId="1076"/>
        <pc:sldMkLst>
          <pc:docMk/>
          <pc:sldMk cId="2754494831" sldId="267"/>
        </pc:sldMkLst>
        <pc:spChg chg="mod">
          <ac:chgData name="Maryam Moshrefizadeh" userId="S::maryam.moshrefizadeh@slu.edu::6d79ea1e-ad7b-4921-85ff-6228452bc983" providerId="AD" clId="Web-{DA7B49B1-33FE-0594-0FFB-8A2915868554}" dt="2025-04-08T23:00:18.023" v="260" actId="1076"/>
          <ac:spMkLst>
            <pc:docMk/>
            <pc:sldMk cId="2754494831" sldId="267"/>
            <ac:spMk id="2" creationId="{35CFB5EF-3B7D-26C4-FB0E-94126180315B}"/>
          </ac:spMkLst>
        </pc:spChg>
        <pc:spChg chg="add del mod">
          <ac:chgData name="Maryam Moshrefizadeh" userId="S::maryam.moshrefizadeh@slu.edu::6d79ea1e-ad7b-4921-85ff-6228452bc983" providerId="AD" clId="Web-{DA7B49B1-33FE-0594-0FFB-8A2915868554}" dt="2025-04-08T23:01:11.820" v="267"/>
          <ac:spMkLst>
            <pc:docMk/>
            <pc:sldMk cId="2754494831" sldId="267"/>
            <ac:spMk id="7" creationId="{B93A4D28-F381-01B5-5100-FAFDBF10A38F}"/>
          </ac:spMkLst>
        </pc:spChg>
        <pc:picChg chg="del mod">
          <ac:chgData name="Maryam Moshrefizadeh" userId="S::maryam.moshrefizadeh@slu.edu::6d79ea1e-ad7b-4921-85ff-6228452bc983" providerId="AD" clId="Web-{DA7B49B1-33FE-0594-0FFB-8A2915868554}" dt="2025-04-08T23:01:09.491" v="266"/>
          <ac:picMkLst>
            <pc:docMk/>
            <pc:sldMk cId="2754494831" sldId="267"/>
            <ac:picMk id="4" creationId="{7FDE28DA-545A-E43F-16C9-6C2D268B527E}"/>
          </ac:picMkLst>
        </pc:picChg>
        <pc:picChg chg="del mod">
          <ac:chgData name="Maryam Moshrefizadeh" userId="S::maryam.moshrefizadeh@slu.edu::6d79ea1e-ad7b-4921-85ff-6228452bc983" providerId="AD" clId="Web-{DA7B49B1-33FE-0594-0FFB-8A2915868554}" dt="2025-04-08T23:01:09.476" v="265"/>
          <ac:picMkLst>
            <pc:docMk/>
            <pc:sldMk cId="2754494831" sldId="267"/>
            <ac:picMk id="5" creationId="{4D403218-CBCA-4F69-DD03-DB34133FAC93}"/>
          </ac:picMkLst>
        </pc:picChg>
        <pc:picChg chg="add mod">
          <ac:chgData name="Maryam Moshrefizadeh" userId="S::maryam.moshrefizadeh@slu.edu::6d79ea1e-ad7b-4921-85ff-6228452bc983" providerId="AD" clId="Web-{DA7B49B1-33FE-0594-0FFB-8A2915868554}" dt="2025-04-08T23:01:56.476" v="288" actId="1076"/>
          <ac:picMkLst>
            <pc:docMk/>
            <pc:sldMk cId="2754494831" sldId="267"/>
            <ac:picMk id="9" creationId="{B0C6E315-5A8A-CD5F-DF54-48860E13B394}"/>
          </ac:picMkLst>
        </pc:picChg>
        <pc:picChg chg="add mod">
          <ac:chgData name="Maryam Moshrefizadeh" userId="S::maryam.moshrefizadeh@slu.edu::6d79ea1e-ad7b-4921-85ff-6228452bc983" providerId="AD" clId="Web-{DA7B49B1-33FE-0594-0FFB-8A2915868554}" dt="2025-04-08T23:01:44.929" v="283" actId="1076"/>
          <ac:picMkLst>
            <pc:docMk/>
            <pc:sldMk cId="2754494831" sldId="267"/>
            <ac:picMk id="10" creationId="{25B7845A-2DFE-9118-E5BE-4F7775053207}"/>
          </ac:picMkLst>
        </pc:picChg>
      </pc:sldChg>
      <pc:sldChg chg="modSp">
        <pc:chgData name="Maryam Moshrefizadeh" userId="S::maryam.moshrefizadeh@slu.edu::6d79ea1e-ad7b-4921-85ff-6228452bc983" providerId="AD" clId="Web-{DA7B49B1-33FE-0594-0FFB-8A2915868554}" dt="2025-04-08T23:02:28.257" v="295" actId="1076"/>
        <pc:sldMkLst>
          <pc:docMk/>
          <pc:sldMk cId="2576388445" sldId="268"/>
        </pc:sldMkLst>
        <pc:spChg chg="mod">
          <ac:chgData name="Maryam Moshrefizadeh" userId="S::maryam.moshrefizadeh@slu.edu::6d79ea1e-ad7b-4921-85ff-6228452bc983" providerId="AD" clId="Web-{DA7B49B1-33FE-0594-0FFB-8A2915868554}" dt="2025-04-08T23:02:20.054" v="292" actId="1076"/>
          <ac:spMkLst>
            <pc:docMk/>
            <pc:sldMk cId="2576388445" sldId="268"/>
            <ac:spMk id="2" creationId="{06F9EA21-0C28-0F70-92DC-2F89AA645E91}"/>
          </ac:spMkLst>
        </pc:spChg>
        <pc:picChg chg="mod">
          <ac:chgData name="Maryam Moshrefizadeh" userId="S::maryam.moshrefizadeh@slu.edu::6d79ea1e-ad7b-4921-85ff-6228452bc983" providerId="AD" clId="Web-{DA7B49B1-33FE-0594-0FFB-8A2915868554}" dt="2025-04-08T23:02:28.257" v="295" actId="1076"/>
          <ac:picMkLst>
            <pc:docMk/>
            <pc:sldMk cId="2576388445" sldId="268"/>
            <ac:picMk id="7" creationId="{58C4C808-FFE4-BE0F-A741-C468A20F9196}"/>
          </ac:picMkLst>
        </pc:picChg>
        <pc:picChg chg="mod">
          <ac:chgData name="Maryam Moshrefizadeh" userId="S::maryam.moshrefizadeh@slu.edu::6d79ea1e-ad7b-4921-85ff-6228452bc983" providerId="AD" clId="Web-{DA7B49B1-33FE-0594-0FFB-8A2915868554}" dt="2025-04-08T23:02:26.226" v="294" actId="1076"/>
          <ac:picMkLst>
            <pc:docMk/>
            <pc:sldMk cId="2576388445" sldId="268"/>
            <ac:picMk id="8" creationId="{6AB880E9-959D-914E-1AFE-0C5368A38B81}"/>
          </ac:picMkLst>
        </pc:picChg>
      </pc:sldChg>
      <pc:sldChg chg="modSp">
        <pc:chgData name="Maryam Moshrefizadeh" userId="S::maryam.moshrefizadeh@slu.edu::6d79ea1e-ad7b-4921-85ff-6228452bc983" providerId="AD" clId="Web-{DA7B49B1-33FE-0594-0FFB-8A2915868554}" dt="2025-04-08T23:02:52.507" v="301" actId="1076"/>
        <pc:sldMkLst>
          <pc:docMk/>
          <pc:sldMk cId="3298600765" sldId="269"/>
        </pc:sldMkLst>
        <pc:spChg chg="mod">
          <ac:chgData name="Maryam Moshrefizadeh" userId="S::maryam.moshrefizadeh@slu.edu::6d79ea1e-ad7b-4921-85ff-6228452bc983" providerId="AD" clId="Web-{DA7B49B1-33FE-0594-0FFB-8A2915868554}" dt="2025-04-08T23:02:49.710" v="300" actId="1076"/>
          <ac:spMkLst>
            <pc:docMk/>
            <pc:sldMk cId="3298600765" sldId="269"/>
            <ac:spMk id="2" creationId="{B3A5D912-62CF-B48D-C694-2FB4822FBEEE}"/>
          </ac:spMkLst>
        </pc:spChg>
        <pc:spChg chg="mod">
          <ac:chgData name="Maryam Moshrefizadeh" userId="S::maryam.moshrefizadeh@slu.edu::6d79ea1e-ad7b-4921-85ff-6228452bc983" providerId="AD" clId="Web-{DA7B49B1-33FE-0594-0FFB-8A2915868554}" dt="2025-04-08T23:02:52.507" v="301" actId="1076"/>
          <ac:spMkLst>
            <pc:docMk/>
            <pc:sldMk cId="3298600765" sldId="269"/>
            <ac:spMk id="3" creationId="{DDF9ED0A-F594-C06D-053E-47F470090567}"/>
          </ac:spMkLst>
        </pc:spChg>
      </pc:sldChg>
      <pc:sldChg chg="modSp">
        <pc:chgData name="Maryam Moshrefizadeh" userId="S::maryam.moshrefizadeh@slu.edu::6d79ea1e-ad7b-4921-85ff-6228452bc983" providerId="AD" clId="Web-{DA7B49B1-33FE-0594-0FFB-8A2915868554}" dt="2025-04-08T23:03:13.257" v="304" actId="1076"/>
        <pc:sldMkLst>
          <pc:docMk/>
          <pc:sldMk cId="3071446838" sldId="273"/>
        </pc:sldMkLst>
        <pc:picChg chg="mod">
          <ac:chgData name="Maryam Moshrefizadeh" userId="S::maryam.moshrefizadeh@slu.edu::6d79ea1e-ad7b-4921-85ff-6228452bc983" providerId="AD" clId="Web-{DA7B49B1-33FE-0594-0FFB-8A2915868554}" dt="2025-04-08T23:03:05.414" v="302" actId="1076"/>
          <ac:picMkLst>
            <pc:docMk/>
            <pc:sldMk cId="3071446838" sldId="273"/>
            <ac:picMk id="5" creationId="{4B78ADA3-DA05-442A-739D-2548A4D84E79}"/>
          </ac:picMkLst>
        </pc:picChg>
        <pc:picChg chg="mod">
          <ac:chgData name="Maryam Moshrefizadeh" userId="S::maryam.moshrefizadeh@slu.edu::6d79ea1e-ad7b-4921-85ff-6228452bc983" providerId="AD" clId="Web-{DA7B49B1-33FE-0594-0FFB-8A2915868554}" dt="2025-04-08T23:03:10.507" v="303" actId="1076"/>
          <ac:picMkLst>
            <pc:docMk/>
            <pc:sldMk cId="3071446838" sldId="273"/>
            <ac:picMk id="7" creationId="{60FC6E45-2450-B18B-FF95-F33A96FCAD3C}"/>
          </ac:picMkLst>
        </pc:picChg>
        <pc:picChg chg="mod">
          <ac:chgData name="Maryam Moshrefizadeh" userId="S::maryam.moshrefizadeh@slu.edu::6d79ea1e-ad7b-4921-85ff-6228452bc983" providerId="AD" clId="Web-{DA7B49B1-33FE-0594-0FFB-8A2915868554}" dt="2025-04-08T23:03:13.257" v="304" actId="1076"/>
          <ac:picMkLst>
            <pc:docMk/>
            <pc:sldMk cId="3071446838" sldId="273"/>
            <ac:picMk id="9" creationId="{ED6602B8-A63F-8EB0-35B2-9A789BED4186}"/>
          </ac:picMkLst>
        </pc:picChg>
      </pc:sldChg>
      <pc:sldChg chg="addSp delSp modSp">
        <pc:chgData name="Maryam Moshrefizadeh" userId="S::maryam.moshrefizadeh@slu.edu::6d79ea1e-ad7b-4921-85ff-6228452bc983" providerId="AD" clId="Web-{DA7B49B1-33FE-0594-0FFB-8A2915868554}" dt="2025-04-08T22:56:50.850" v="249" actId="1076"/>
        <pc:sldMkLst>
          <pc:docMk/>
          <pc:sldMk cId="1987475191" sldId="275"/>
        </pc:sldMkLst>
        <pc:spChg chg="add mod">
          <ac:chgData name="Maryam Moshrefizadeh" userId="S::maryam.moshrefizadeh@slu.edu::6d79ea1e-ad7b-4921-85ff-6228452bc983" providerId="AD" clId="Web-{DA7B49B1-33FE-0594-0FFB-8A2915868554}" dt="2025-04-08T22:56:50.850" v="249" actId="1076"/>
          <ac:spMkLst>
            <pc:docMk/>
            <pc:sldMk cId="1987475191" sldId="275"/>
            <ac:spMk id="3" creationId="{2AF6395F-0B74-287B-47B8-A6ED889290B6}"/>
          </ac:spMkLst>
        </pc:spChg>
        <pc:spChg chg="add mod">
          <ac:chgData name="Maryam Moshrefizadeh" userId="S::maryam.moshrefizadeh@slu.edu::6d79ea1e-ad7b-4921-85ff-6228452bc983" providerId="AD" clId="Web-{DA7B49B1-33FE-0594-0FFB-8A2915868554}" dt="2025-04-08T22:56:45.569" v="248" actId="14100"/>
          <ac:spMkLst>
            <pc:docMk/>
            <pc:sldMk cId="1987475191" sldId="275"/>
            <ac:spMk id="6" creationId="{58EC5AB4-BA96-EA21-31D2-0D2F1552B7E9}"/>
          </ac:spMkLst>
        </pc:spChg>
        <pc:spChg chg="add del mod">
          <ac:chgData name="Maryam Moshrefizadeh" userId="S::maryam.moshrefizadeh@slu.edu::6d79ea1e-ad7b-4921-85ff-6228452bc983" providerId="AD" clId="Web-{DA7B49B1-33FE-0594-0FFB-8A2915868554}" dt="2025-04-08T22:56:14.631" v="236"/>
          <ac:spMkLst>
            <pc:docMk/>
            <pc:sldMk cId="1987475191" sldId="275"/>
            <ac:spMk id="8" creationId="{A6F3F6F1-B428-89D6-6BB4-6BFA19DC8BB6}"/>
          </ac:spMkLst>
        </pc:spChg>
        <pc:picChg chg="mod">
          <ac:chgData name="Maryam Moshrefizadeh" userId="S::maryam.moshrefizadeh@slu.edu::6d79ea1e-ad7b-4921-85ff-6228452bc983" providerId="AD" clId="Web-{DA7B49B1-33FE-0594-0FFB-8A2915868554}" dt="2025-04-08T22:56:33.069" v="244" actId="14100"/>
          <ac:picMkLst>
            <pc:docMk/>
            <pc:sldMk cId="1987475191" sldId="275"/>
            <ac:picMk id="5" creationId="{FD1B61A7-4B3A-460E-8255-598E61D63210}"/>
          </ac:picMkLst>
        </pc:picChg>
        <pc:picChg chg="mod">
          <ac:chgData name="Maryam Moshrefizadeh" userId="S::maryam.moshrefizadeh@slu.edu::6d79ea1e-ad7b-4921-85ff-6228452bc983" providerId="AD" clId="Web-{DA7B49B1-33FE-0594-0FFB-8A2915868554}" dt="2025-04-08T22:56:24.991" v="241" actId="1076"/>
          <ac:picMkLst>
            <pc:docMk/>
            <pc:sldMk cId="1987475191" sldId="275"/>
            <ac:picMk id="11" creationId="{68AF5631-0343-0884-33A7-F6B820D47162}"/>
          </ac:picMkLst>
        </pc:picChg>
        <pc:picChg chg="del mod">
          <ac:chgData name="Maryam Moshrefizadeh" userId="S::maryam.moshrefizadeh@slu.edu::6d79ea1e-ad7b-4921-85ff-6228452bc983" providerId="AD" clId="Web-{DA7B49B1-33FE-0594-0FFB-8A2915868554}" dt="2025-04-08T22:56:14.631" v="237"/>
          <ac:picMkLst>
            <pc:docMk/>
            <pc:sldMk cId="1987475191" sldId="275"/>
            <ac:picMk id="12" creationId="{290E0398-2420-EFD4-1599-D8F7C22285CA}"/>
          </ac:picMkLst>
        </pc:picChg>
      </pc:sldChg>
      <pc:sldChg chg="delSp modSp add mod replId modShow">
        <pc:chgData name="Maryam Moshrefizadeh" userId="S::maryam.moshrefizadeh@slu.edu::6d79ea1e-ad7b-4921-85ff-6228452bc983" providerId="AD" clId="Web-{DA7B49B1-33FE-0594-0FFB-8A2915868554}" dt="2025-04-08T22:57:19.741" v="258" actId="1076"/>
        <pc:sldMkLst>
          <pc:docMk/>
          <pc:sldMk cId="1044521697" sldId="283"/>
        </pc:sldMkLst>
        <pc:spChg chg="del">
          <ac:chgData name="Maryam Moshrefizadeh" userId="S::maryam.moshrefizadeh@slu.edu::6d79ea1e-ad7b-4921-85ff-6228452bc983" providerId="AD" clId="Web-{DA7B49B1-33FE-0594-0FFB-8A2915868554}" dt="2025-04-08T22:57:09.616" v="252"/>
          <ac:spMkLst>
            <pc:docMk/>
            <pc:sldMk cId="1044521697" sldId="283"/>
            <ac:spMk id="3" creationId="{239B7593-8888-4D02-7638-2109D9100140}"/>
          </ac:spMkLst>
        </pc:spChg>
        <pc:spChg chg="del">
          <ac:chgData name="Maryam Moshrefizadeh" userId="S::maryam.moshrefizadeh@slu.edu::6d79ea1e-ad7b-4921-85ff-6228452bc983" providerId="AD" clId="Web-{DA7B49B1-33FE-0594-0FFB-8A2915868554}" dt="2025-04-08T22:57:09.616" v="251"/>
          <ac:spMkLst>
            <pc:docMk/>
            <pc:sldMk cId="1044521697" sldId="283"/>
            <ac:spMk id="6" creationId="{BCF55150-6455-EBD8-3891-65E915006DF6}"/>
          </ac:spMkLst>
        </pc:spChg>
        <pc:spChg chg="del mod">
          <ac:chgData name="Maryam Moshrefizadeh" userId="S::maryam.moshrefizadeh@slu.edu::6d79ea1e-ad7b-4921-85ff-6228452bc983" providerId="AD" clId="Web-{DA7B49B1-33FE-0594-0FFB-8A2915868554}" dt="2025-04-08T22:57:14.538" v="256"/>
          <ac:spMkLst>
            <pc:docMk/>
            <pc:sldMk cId="1044521697" sldId="283"/>
            <ac:spMk id="8" creationId="{E8CB4E19-CFDA-42B2-AA12-9CF7F51B9445}"/>
          </ac:spMkLst>
        </pc:spChg>
        <pc:picChg chg="del">
          <ac:chgData name="Maryam Moshrefizadeh" userId="S::maryam.moshrefizadeh@slu.edu::6d79ea1e-ad7b-4921-85ff-6228452bc983" providerId="AD" clId="Web-{DA7B49B1-33FE-0594-0FFB-8A2915868554}" dt="2025-04-08T22:57:09.631" v="254"/>
          <ac:picMkLst>
            <pc:docMk/>
            <pc:sldMk cId="1044521697" sldId="283"/>
            <ac:picMk id="5" creationId="{09EDA869-E1C4-46B6-DC76-AB41813B1A0E}"/>
          </ac:picMkLst>
        </pc:picChg>
        <pc:picChg chg="del">
          <ac:chgData name="Maryam Moshrefizadeh" userId="S::maryam.moshrefizadeh@slu.edu::6d79ea1e-ad7b-4921-85ff-6228452bc983" providerId="AD" clId="Web-{DA7B49B1-33FE-0594-0FFB-8A2915868554}" dt="2025-04-08T22:57:09.631" v="253"/>
          <ac:picMkLst>
            <pc:docMk/>
            <pc:sldMk cId="1044521697" sldId="283"/>
            <ac:picMk id="11" creationId="{457DF371-D096-17B3-675F-05B71BB5DA28}"/>
          </ac:picMkLst>
        </pc:picChg>
        <pc:picChg chg="mod">
          <ac:chgData name="Maryam Moshrefizadeh" userId="S::maryam.moshrefizadeh@slu.edu::6d79ea1e-ad7b-4921-85ff-6228452bc983" providerId="AD" clId="Web-{DA7B49B1-33FE-0594-0FFB-8A2915868554}" dt="2025-04-08T22:57:19.741" v="258" actId="1076"/>
          <ac:picMkLst>
            <pc:docMk/>
            <pc:sldMk cId="1044521697" sldId="283"/>
            <ac:picMk id="12" creationId="{8C31315D-A887-A9BA-3A28-6CB24C3EA8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21F0F8-6198-4CEE-9BA7-366198C10238}" type="datetimeFigureOut">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7B6CC-17CA-42DB-A1A9-8FC482DFD1ED}" type="slidenum">
              <a:t>‹#›</a:t>
            </a:fld>
            <a:endParaRPr lang="en-US"/>
          </a:p>
        </p:txBody>
      </p:sp>
    </p:spTree>
    <p:extLst>
      <p:ext uri="{BB962C8B-B14F-4D97-AF65-F5344CB8AC3E}">
        <p14:creationId xmlns:p14="http://schemas.microsoft.com/office/powerpoint/2010/main" val="1672617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t>2</a:t>
            </a:fld>
            <a:endParaRPr lang="en-US"/>
          </a:p>
        </p:txBody>
      </p:sp>
    </p:spTree>
    <p:extLst>
      <p:ext uri="{BB962C8B-B14F-4D97-AF65-F5344CB8AC3E}">
        <p14:creationId xmlns:p14="http://schemas.microsoft.com/office/powerpoint/2010/main" val="2433243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16</a:t>
            </a:fld>
            <a:endParaRPr lang="en-US"/>
          </a:p>
        </p:txBody>
      </p:sp>
    </p:spTree>
    <p:extLst>
      <p:ext uri="{BB962C8B-B14F-4D97-AF65-F5344CB8AC3E}">
        <p14:creationId xmlns:p14="http://schemas.microsoft.com/office/powerpoint/2010/main" val="500002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0EA88-21F9-9007-3168-0EF1C09CF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ED2897-5AC1-3CC2-D6DC-A6B4D7626D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AABB7-D395-9439-6135-3731632D052F}"/>
              </a:ext>
            </a:extLst>
          </p:cNvPr>
          <p:cNvSpPr>
            <a:spLocks noGrp="1"/>
          </p:cNvSpPr>
          <p:nvPr>
            <p:ph type="body" idx="1"/>
          </p:nvPr>
        </p:nvSpPr>
        <p:spPr/>
        <p:txBody>
          <a:bodyPr/>
          <a:lstStyle/>
          <a:p>
            <a:endParaRPr lang="en-US" dirty="0">
              <a:ea typeface="Calibri"/>
              <a:cs typeface="+mn-lt"/>
            </a:endParaRPr>
          </a:p>
        </p:txBody>
      </p:sp>
      <p:sp>
        <p:nvSpPr>
          <p:cNvPr id="4" name="Slide Number Placeholder 3">
            <a:extLst>
              <a:ext uri="{FF2B5EF4-FFF2-40B4-BE49-F238E27FC236}">
                <a16:creationId xmlns:a16="http://schemas.microsoft.com/office/drawing/2014/main" id="{678D8B9A-6EF0-CCDA-B596-EF11C831D44E}"/>
              </a:ext>
            </a:extLst>
          </p:cNvPr>
          <p:cNvSpPr>
            <a:spLocks noGrp="1"/>
          </p:cNvSpPr>
          <p:nvPr>
            <p:ph type="sldNum" sz="quarter" idx="5"/>
          </p:nvPr>
        </p:nvSpPr>
        <p:spPr/>
        <p:txBody>
          <a:bodyPr/>
          <a:lstStyle/>
          <a:p>
            <a:fld id="{B757B6CC-17CA-42DB-A1A9-8FC482DFD1ED}" type="slidenum">
              <a:rPr lang="en-US"/>
              <a:t>17</a:t>
            </a:fld>
            <a:endParaRPr lang="en-US"/>
          </a:p>
        </p:txBody>
      </p:sp>
    </p:spTree>
    <p:extLst>
      <p:ext uri="{BB962C8B-B14F-4D97-AF65-F5344CB8AC3E}">
        <p14:creationId xmlns:p14="http://schemas.microsoft.com/office/powerpoint/2010/main" val="282246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18</a:t>
            </a:fld>
            <a:endParaRPr lang="en-US"/>
          </a:p>
        </p:txBody>
      </p:sp>
    </p:spTree>
    <p:extLst>
      <p:ext uri="{BB962C8B-B14F-4D97-AF65-F5344CB8AC3E}">
        <p14:creationId xmlns:p14="http://schemas.microsoft.com/office/powerpoint/2010/main" val="2571828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20</a:t>
            </a:fld>
            <a:endParaRPr lang="en-US"/>
          </a:p>
        </p:txBody>
      </p:sp>
    </p:spTree>
    <p:extLst>
      <p:ext uri="{BB962C8B-B14F-4D97-AF65-F5344CB8AC3E}">
        <p14:creationId xmlns:p14="http://schemas.microsoft.com/office/powerpoint/2010/main" val="912378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6D9B3-F001-04E2-6EF1-CC223E021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025CC-8C57-B830-7C01-5C0AF01B3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F5229D-0376-0E88-89A4-7081E82BC100}"/>
              </a:ext>
            </a:extLst>
          </p:cNvPr>
          <p:cNvSpPr>
            <a:spLocks noGrp="1"/>
          </p:cNvSpPr>
          <p:nvPr>
            <p:ph type="body" idx="1"/>
          </p:nvPr>
        </p:nvSpPr>
        <p:spPr/>
        <p:txBody>
          <a:bodyPr/>
          <a:lstStyle/>
          <a:p>
            <a:pPr>
              <a:lnSpc>
                <a:spcPct val="90000"/>
              </a:lnSpc>
              <a:spcBef>
                <a:spcPts val="1000"/>
              </a:spcBef>
            </a:pPr>
            <a:endParaRPr lang="en-US" dirty="0">
              <a:ea typeface="Calibri"/>
              <a:cs typeface="Calibri"/>
            </a:endParaRPr>
          </a:p>
        </p:txBody>
      </p:sp>
      <p:sp>
        <p:nvSpPr>
          <p:cNvPr id="4" name="Slide Number Placeholder 3">
            <a:extLst>
              <a:ext uri="{FF2B5EF4-FFF2-40B4-BE49-F238E27FC236}">
                <a16:creationId xmlns:a16="http://schemas.microsoft.com/office/drawing/2014/main" id="{85EE1765-1450-2C02-2901-B1CA1C0E6D6D}"/>
              </a:ext>
            </a:extLst>
          </p:cNvPr>
          <p:cNvSpPr>
            <a:spLocks noGrp="1"/>
          </p:cNvSpPr>
          <p:nvPr>
            <p:ph type="sldNum" sz="quarter" idx="5"/>
          </p:nvPr>
        </p:nvSpPr>
        <p:spPr/>
        <p:txBody>
          <a:bodyPr/>
          <a:lstStyle/>
          <a:p>
            <a:fld id="{B757B6CC-17CA-42DB-A1A9-8FC482DFD1ED}" type="slidenum">
              <a:rPr lang="en-US"/>
              <a:t>21</a:t>
            </a:fld>
            <a:endParaRPr lang="en-US"/>
          </a:p>
        </p:txBody>
      </p:sp>
    </p:spTree>
    <p:extLst>
      <p:ext uri="{BB962C8B-B14F-4D97-AF65-F5344CB8AC3E}">
        <p14:creationId xmlns:p14="http://schemas.microsoft.com/office/powerpoint/2010/main" val="30597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22</a:t>
            </a:fld>
            <a:endParaRPr lang="en-US"/>
          </a:p>
        </p:txBody>
      </p:sp>
    </p:spTree>
    <p:extLst>
      <p:ext uri="{BB962C8B-B14F-4D97-AF65-F5344CB8AC3E}">
        <p14:creationId xmlns:p14="http://schemas.microsoft.com/office/powerpoint/2010/main" val="2826780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6</a:t>
            </a:fld>
            <a:endParaRPr lang="en-US"/>
          </a:p>
        </p:txBody>
      </p:sp>
    </p:spTree>
    <p:extLst>
      <p:ext uri="{BB962C8B-B14F-4D97-AF65-F5344CB8AC3E}">
        <p14:creationId xmlns:p14="http://schemas.microsoft.com/office/powerpoint/2010/main" val="87885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B757B6CC-17CA-42DB-A1A9-8FC482DFD1ED}" type="slidenum">
              <a:rPr lang="en-US"/>
              <a:t>8</a:t>
            </a:fld>
            <a:endParaRPr lang="en-US"/>
          </a:p>
        </p:txBody>
      </p:sp>
    </p:spTree>
    <p:extLst>
      <p:ext uri="{BB962C8B-B14F-4D97-AF65-F5344CB8AC3E}">
        <p14:creationId xmlns:p14="http://schemas.microsoft.com/office/powerpoint/2010/main" val="130273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spcBef>
                <a:spcPts val="1000"/>
              </a:spcBef>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9</a:t>
            </a:fld>
            <a:endParaRPr lang="en-US"/>
          </a:p>
        </p:txBody>
      </p:sp>
    </p:spTree>
    <p:extLst>
      <p:ext uri="{BB962C8B-B14F-4D97-AF65-F5344CB8AC3E}">
        <p14:creationId xmlns:p14="http://schemas.microsoft.com/office/powerpoint/2010/main" val="78304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10</a:t>
            </a:fld>
            <a:endParaRPr lang="en-US"/>
          </a:p>
        </p:txBody>
      </p:sp>
    </p:spTree>
    <p:extLst>
      <p:ext uri="{BB962C8B-B14F-4D97-AF65-F5344CB8AC3E}">
        <p14:creationId xmlns:p14="http://schemas.microsoft.com/office/powerpoint/2010/main" val="4265316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11</a:t>
            </a:fld>
            <a:endParaRPr lang="en-US"/>
          </a:p>
        </p:txBody>
      </p:sp>
    </p:spTree>
    <p:extLst>
      <p:ext uri="{BB962C8B-B14F-4D97-AF65-F5344CB8AC3E}">
        <p14:creationId xmlns:p14="http://schemas.microsoft.com/office/powerpoint/2010/main" val="2848278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12</a:t>
            </a:fld>
            <a:endParaRPr lang="en-US"/>
          </a:p>
        </p:txBody>
      </p:sp>
    </p:spTree>
    <p:extLst>
      <p:ext uri="{BB962C8B-B14F-4D97-AF65-F5344CB8AC3E}">
        <p14:creationId xmlns:p14="http://schemas.microsoft.com/office/powerpoint/2010/main" val="107625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14</a:t>
            </a:fld>
            <a:endParaRPr lang="en-US"/>
          </a:p>
        </p:txBody>
      </p:sp>
    </p:spTree>
    <p:extLst>
      <p:ext uri="{BB962C8B-B14F-4D97-AF65-F5344CB8AC3E}">
        <p14:creationId xmlns:p14="http://schemas.microsoft.com/office/powerpoint/2010/main" val="2038879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757B6CC-17CA-42DB-A1A9-8FC482DFD1ED}" type="slidenum">
              <a:rPr lang="en-US"/>
              <a:t>15</a:t>
            </a:fld>
            <a:endParaRPr lang="en-US"/>
          </a:p>
        </p:txBody>
      </p:sp>
    </p:spTree>
    <p:extLst>
      <p:ext uri="{BB962C8B-B14F-4D97-AF65-F5344CB8AC3E}">
        <p14:creationId xmlns:p14="http://schemas.microsoft.com/office/powerpoint/2010/main" val="423556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alpha val="81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24.png"/><Relationship Id="rId4" Type="http://schemas.microsoft.com/office/2007/relationships/hdphoto" Target="../media/hdphoto10.wdp"/><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4.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1.wdp"/><Relationship Id="rId4" Type="http://schemas.microsoft.com/office/2007/relationships/hdphoto" Target="../media/hdphoto10.wdp"/><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7.jpeg"/><Relationship Id="rId5" Type="http://schemas.openxmlformats.org/officeDocument/2006/relationships/image" Target="../media/image20.png"/><Relationship Id="rId10" Type="http://schemas.microsoft.com/office/2007/relationships/hdphoto" Target="../media/hdphoto1.wdp"/><Relationship Id="rId4" Type="http://schemas.microsoft.com/office/2007/relationships/hdphoto" Target="../media/hdphoto10.wdp"/><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1.wdp"/><Relationship Id="rId5" Type="http://schemas.microsoft.com/office/2007/relationships/hdphoto" Target="../media/hdphoto3.wdp"/><Relationship Id="rId10" Type="http://schemas.openxmlformats.org/officeDocument/2006/relationships/image" Target="../media/image1.png"/><Relationship Id="rId4" Type="http://schemas.openxmlformats.org/officeDocument/2006/relationships/image" Target="../media/image5.png"/><Relationship Id="rId9" Type="http://schemas.microsoft.com/office/2007/relationships/hdphoto" Target="../media/hdphoto5.wdp"/></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9.gif"/><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microsoft.com/office/2007/relationships/hdphoto" Target="../media/hdphoto8.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gif"/><Relationship Id="rId5" Type="http://schemas.microsoft.com/office/2007/relationships/hdphoto" Target="../media/hdphoto7.wdp"/><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9.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png"/><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99FE748-0EBC-73F4-A01D-76ED03D04863}"/>
              </a:ext>
            </a:extLst>
          </p:cNvPr>
          <p:cNvSpPr>
            <a:spLocks noGrp="1"/>
          </p:cNvSpPr>
          <p:nvPr/>
        </p:nvSpPr>
        <p:spPr>
          <a:xfrm>
            <a:off x="1524000" y="1122363"/>
            <a:ext cx="9144000" cy="21301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800"/>
              <a:t>Paper Presentation</a:t>
            </a:r>
          </a:p>
        </p:txBody>
      </p:sp>
      <p:sp>
        <p:nvSpPr>
          <p:cNvPr id="11" name="Subtitle 2">
            <a:extLst>
              <a:ext uri="{FF2B5EF4-FFF2-40B4-BE49-F238E27FC236}">
                <a16:creationId xmlns:a16="http://schemas.microsoft.com/office/drawing/2014/main" id="{BEDEBA90-32FE-F785-577A-91E606AD751C}"/>
              </a:ext>
            </a:extLst>
          </p:cNvPr>
          <p:cNvSpPr>
            <a:spLocks noGrp="1"/>
          </p:cNvSpPr>
          <p:nvPr/>
        </p:nvSpPr>
        <p:spPr>
          <a:xfrm>
            <a:off x="1524000" y="3344606"/>
            <a:ext cx="9144000"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t>CSCI 5830 Computer Vision</a:t>
            </a:r>
          </a:p>
          <a:p>
            <a:r>
              <a:rPr lang="en-US" sz="2000">
                <a:ea typeface="+mn-lt"/>
                <a:cs typeface="+mn-lt"/>
              </a:rPr>
              <a:t>Maryam </a:t>
            </a:r>
            <a:r>
              <a:rPr lang="en-US" sz="2000" err="1">
                <a:ea typeface="+mn-lt"/>
                <a:cs typeface="+mn-lt"/>
              </a:rPr>
              <a:t>Moshrefizadeh</a:t>
            </a:r>
            <a:endParaRPr lang="en-US" sz="2000" err="1"/>
          </a:p>
          <a:p>
            <a:r>
              <a:rPr lang="en-US" sz="1400"/>
              <a:t>Spring 2025</a:t>
            </a:r>
          </a:p>
          <a:p>
            <a:r>
              <a:rPr lang="en-US" sz="1200"/>
              <a:t>09 April 2025</a:t>
            </a:r>
          </a:p>
          <a:p>
            <a:endParaRPr lang="en-US"/>
          </a:p>
        </p:txBody>
      </p:sp>
      <p:pic>
        <p:nvPicPr>
          <p:cNvPr id="12" name="Picture 11" descr="Logo Downloads : SLU">
            <a:extLst>
              <a:ext uri="{FF2B5EF4-FFF2-40B4-BE49-F238E27FC236}">
                <a16:creationId xmlns:a16="http://schemas.microsoft.com/office/drawing/2014/main" id="{1D146546-943A-6263-C77D-BC4A9856B45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1346848" y="50843"/>
            <a:ext cx="753248" cy="876558"/>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EA898-AD00-A9FA-B870-F099AE957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2EDA7-0175-3D7F-C3C4-A6A421BE90F3}"/>
              </a:ext>
            </a:extLst>
          </p:cNvPr>
          <p:cNvSpPr>
            <a:spLocks noGrp="1"/>
          </p:cNvSpPr>
          <p:nvPr>
            <p:ph type="title"/>
          </p:nvPr>
        </p:nvSpPr>
        <p:spPr>
          <a:xfrm>
            <a:off x="395416" y="262152"/>
            <a:ext cx="10515600" cy="1325563"/>
          </a:xfrm>
        </p:spPr>
        <p:txBody>
          <a:bodyPr>
            <a:normAutofit/>
          </a:bodyPr>
          <a:lstStyle/>
          <a:p>
            <a:r>
              <a:rPr lang="en-US" sz="4000" err="1">
                <a:ea typeface="+mj-lt"/>
                <a:cs typeface="+mj-lt"/>
              </a:rPr>
              <a:t>LocoTrans</a:t>
            </a:r>
            <a:endParaRPr lang="en-US" sz="4000" err="1"/>
          </a:p>
        </p:txBody>
      </p:sp>
      <p:pic>
        <p:nvPicPr>
          <p:cNvPr id="4" name="Picture 3" descr="A diagram of a process&#10;&#10;AI-generated content may be incorrect.">
            <a:extLst>
              <a:ext uri="{FF2B5EF4-FFF2-40B4-BE49-F238E27FC236}">
                <a16:creationId xmlns:a16="http://schemas.microsoft.com/office/drawing/2014/main" id="{A4A56103-BC78-0853-A503-CFC267868C57}"/>
              </a:ext>
            </a:extLst>
          </p:cNvPr>
          <p:cNvPicPr>
            <a:picLocks noChangeAspect="1"/>
          </p:cNvPicPr>
          <p:nvPr/>
        </p:nvPicPr>
        <p:blipFill>
          <a:blip r:embed="rId3"/>
          <a:stretch>
            <a:fillRect/>
          </a:stretch>
        </p:blipFill>
        <p:spPr>
          <a:xfrm>
            <a:off x="1342030" y="1592510"/>
            <a:ext cx="9132628" cy="4116535"/>
          </a:xfrm>
          <a:prstGeom prst="rect">
            <a:avLst/>
          </a:prstGeom>
        </p:spPr>
      </p:pic>
      <p:sp>
        <p:nvSpPr>
          <p:cNvPr id="3" name="Rectangle: Rounded Corners 2">
            <a:extLst>
              <a:ext uri="{FF2B5EF4-FFF2-40B4-BE49-F238E27FC236}">
                <a16:creationId xmlns:a16="http://schemas.microsoft.com/office/drawing/2014/main" id="{C23AB80D-6E35-6F36-ABA9-7619EDC31EB0}"/>
              </a:ext>
            </a:extLst>
          </p:cNvPr>
          <p:cNvSpPr/>
          <p:nvPr/>
        </p:nvSpPr>
        <p:spPr>
          <a:xfrm>
            <a:off x="5004486" y="1915297"/>
            <a:ext cx="957648" cy="710513"/>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6DC0320-7409-E86E-7BF9-62D1CFCDB2FE}"/>
              </a:ext>
            </a:extLst>
          </p:cNvPr>
          <p:cNvSpPr/>
          <p:nvPr/>
        </p:nvSpPr>
        <p:spPr>
          <a:xfrm>
            <a:off x="5859161" y="3037701"/>
            <a:ext cx="1328351" cy="1153297"/>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Downloads : SLU">
            <a:extLst>
              <a:ext uri="{FF2B5EF4-FFF2-40B4-BE49-F238E27FC236}">
                <a16:creationId xmlns:a16="http://schemas.microsoft.com/office/drawing/2014/main" id="{83FFC637-FF3E-10FF-A22D-31B6FDF9228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9" name="Slide Number Placeholder 8">
            <a:extLst>
              <a:ext uri="{FF2B5EF4-FFF2-40B4-BE49-F238E27FC236}">
                <a16:creationId xmlns:a16="http://schemas.microsoft.com/office/drawing/2014/main" id="{222E4368-AFE5-F67C-AAAF-A0145D8A3694}"/>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319674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D28FD-DB25-E588-DBF1-6A890514D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6835E-87B5-947E-1CFA-4607A08337D1}"/>
              </a:ext>
            </a:extLst>
          </p:cNvPr>
          <p:cNvSpPr>
            <a:spLocks noGrp="1"/>
          </p:cNvSpPr>
          <p:nvPr>
            <p:ph type="title"/>
          </p:nvPr>
        </p:nvSpPr>
        <p:spPr>
          <a:xfrm>
            <a:off x="395416" y="262152"/>
            <a:ext cx="10515600" cy="1325563"/>
          </a:xfrm>
        </p:spPr>
        <p:txBody>
          <a:bodyPr>
            <a:normAutofit/>
          </a:bodyPr>
          <a:lstStyle/>
          <a:p>
            <a:r>
              <a:rPr lang="en-US" sz="4000">
                <a:ea typeface="+mj-lt"/>
                <a:cs typeface="+mj-lt"/>
              </a:rPr>
              <a:t>Local-Consistent Reference Frame(LCRF)</a:t>
            </a:r>
          </a:p>
        </p:txBody>
      </p:sp>
      <p:pic>
        <p:nvPicPr>
          <p:cNvPr id="4" name="Picture 3" descr="A diagram of a process&#10;&#10;AI-generated content may be incorrect.">
            <a:extLst>
              <a:ext uri="{FF2B5EF4-FFF2-40B4-BE49-F238E27FC236}">
                <a16:creationId xmlns:a16="http://schemas.microsoft.com/office/drawing/2014/main" id="{17BBE630-E609-C565-B604-007C306BCEA6}"/>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aturation sat="135000"/>
                    </a14:imgEffect>
                    <a14:imgEffect>
                      <a14:brightnessContrast bright="13000" contrast="10000"/>
                    </a14:imgEffect>
                  </a14:imgLayer>
                </a14:imgProps>
              </a:ext>
            </a:extLst>
          </a:blip>
          <a:stretch>
            <a:fillRect/>
          </a:stretch>
        </p:blipFill>
        <p:spPr>
          <a:xfrm>
            <a:off x="-22770" y="5057306"/>
            <a:ext cx="4004574" cy="1809941"/>
          </a:xfrm>
          <a:prstGeom prst="rect">
            <a:avLst/>
          </a:prstGeom>
          <a:effectLst>
            <a:reflection blurRad="1117600" endPos="35000" dist="1270000" dir="5400000" sy="-100000" algn="bl" rotWithShape="0"/>
          </a:effectLst>
        </p:spPr>
      </p:pic>
      <p:pic>
        <p:nvPicPr>
          <p:cNvPr id="6" name="Picture 5" descr="A diagram of a process&#10;&#10;AI-generated content may be incorrect.">
            <a:extLst>
              <a:ext uri="{FF2B5EF4-FFF2-40B4-BE49-F238E27FC236}">
                <a16:creationId xmlns:a16="http://schemas.microsoft.com/office/drawing/2014/main" id="{35B49B05-DAB3-D954-788A-D0C66A4C3DF3}"/>
              </a:ext>
            </a:extLst>
          </p:cNvPr>
          <p:cNvPicPr>
            <a:picLocks noChangeAspect="1"/>
          </p:cNvPicPr>
          <p:nvPr/>
        </p:nvPicPr>
        <p:blipFill>
          <a:blip r:embed="rId5"/>
          <a:srcRect l="46234" t="33640" r="27763" b="31818"/>
          <a:stretch/>
        </p:blipFill>
        <p:spPr>
          <a:xfrm>
            <a:off x="1829213" y="5646377"/>
            <a:ext cx="1041287" cy="625189"/>
          </a:xfrm>
          <a:prstGeom prst="rect">
            <a:avLst/>
          </a:prstGeom>
        </p:spPr>
      </p:pic>
      <p:sp>
        <p:nvSpPr>
          <p:cNvPr id="7" name="Rectangle: Rounded Corners 6">
            <a:extLst>
              <a:ext uri="{FF2B5EF4-FFF2-40B4-BE49-F238E27FC236}">
                <a16:creationId xmlns:a16="http://schemas.microsoft.com/office/drawing/2014/main" id="{AD3999CE-3154-037E-86B9-E5DC1414478B}"/>
              </a:ext>
            </a:extLst>
          </p:cNvPr>
          <p:cNvSpPr/>
          <p:nvPr/>
        </p:nvSpPr>
        <p:spPr>
          <a:xfrm>
            <a:off x="1971523" y="5668416"/>
            <a:ext cx="586946" cy="50456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Rounded Corners 7">
            <a:extLst>
              <a:ext uri="{FF2B5EF4-FFF2-40B4-BE49-F238E27FC236}">
                <a16:creationId xmlns:a16="http://schemas.microsoft.com/office/drawing/2014/main" id="{D97A4495-C043-2B86-A8AC-0DB395560732}"/>
              </a:ext>
            </a:extLst>
          </p:cNvPr>
          <p:cNvSpPr/>
          <p:nvPr/>
        </p:nvSpPr>
        <p:spPr>
          <a:xfrm>
            <a:off x="1971523" y="5668416"/>
            <a:ext cx="586946" cy="50456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443B029B-6847-25A7-B74A-007F32864E45}"/>
              </a:ext>
            </a:extLst>
          </p:cNvPr>
          <p:cNvSpPr txBox="1"/>
          <p:nvPr/>
        </p:nvSpPr>
        <p:spPr>
          <a:xfrm>
            <a:off x="4439557" y="5361215"/>
            <a:ext cx="5056415" cy="584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672"/>
              </a:lnSpc>
            </a:pPr>
            <a:r>
              <a:rPr lang="en-US" sz="4000">
                <a:latin typeface="Aptos Display"/>
              </a:rPr>
              <a:t>Gram–Schmidt process​</a:t>
            </a:r>
          </a:p>
        </p:txBody>
      </p:sp>
      <p:pic>
        <p:nvPicPr>
          <p:cNvPr id="11" name="Picture 10" descr="A black text on a white background&#10;&#10;AI-generated content may be incorrect.">
            <a:extLst>
              <a:ext uri="{FF2B5EF4-FFF2-40B4-BE49-F238E27FC236}">
                <a16:creationId xmlns:a16="http://schemas.microsoft.com/office/drawing/2014/main" id="{99BEAEAD-46F9-4B2D-5720-D6B91FF5E797}"/>
              </a:ext>
            </a:extLst>
          </p:cNvPr>
          <p:cNvPicPr>
            <a:picLocks noChangeAspect="1"/>
          </p:cNvPicPr>
          <p:nvPr/>
        </p:nvPicPr>
        <p:blipFill>
          <a:blip r:embed="rId6"/>
          <a:stretch>
            <a:fillRect/>
          </a:stretch>
        </p:blipFill>
        <p:spPr>
          <a:xfrm>
            <a:off x="6274254" y="3433082"/>
            <a:ext cx="4705351" cy="1254580"/>
          </a:xfrm>
          <a:prstGeom prst="rect">
            <a:avLst/>
          </a:prstGeom>
        </p:spPr>
      </p:pic>
      <p:pic>
        <p:nvPicPr>
          <p:cNvPr id="12" name="Picture 11" descr="A black and white math symbol&#10;&#10;AI-generated content may be incorrect.">
            <a:extLst>
              <a:ext uri="{FF2B5EF4-FFF2-40B4-BE49-F238E27FC236}">
                <a16:creationId xmlns:a16="http://schemas.microsoft.com/office/drawing/2014/main" id="{A4504388-35B4-6CF7-5EC8-E72E5961E831}"/>
              </a:ext>
            </a:extLst>
          </p:cNvPr>
          <p:cNvPicPr>
            <a:picLocks noChangeAspect="1"/>
          </p:cNvPicPr>
          <p:nvPr/>
        </p:nvPicPr>
        <p:blipFill>
          <a:blip r:embed="rId7"/>
          <a:stretch>
            <a:fillRect/>
          </a:stretch>
        </p:blipFill>
        <p:spPr>
          <a:xfrm>
            <a:off x="6730773" y="1630816"/>
            <a:ext cx="3803197" cy="1157968"/>
          </a:xfrm>
          <a:prstGeom prst="rect">
            <a:avLst/>
          </a:prstGeom>
        </p:spPr>
      </p:pic>
      <p:sp>
        <p:nvSpPr>
          <p:cNvPr id="14" name="Arrow: Down 13">
            <a:extLst>
              <a:ext uri="{FF2B5EF4-FFF2-40B4-BE49-F238E27FC236}">
                <a16:creationId xmlns:a16="http://schemas.microsoft.com/office/drawing/2014/main" id="{08DB2A3F-D278-1972-BDA7-289A1FA77735}"/>
              </a:ext>
            </a:extLst>
          </p:cNvPr>
          <p:cNvSpPr/>
          <p:nvPr/>
        </p:nvSpPr>
        <p:spPr>
          <a:xfrm>
            <a:off x="7903029" y="2667000"/>
            <a:ext cx="1110343" cy="827313"/>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t>K=2</a:t>
            </a:r>
          </a:p>
        </p:txBody>
      </p:sp>
      <p:grpSp>
        <p:nvGrpSpPr>
          <p:cNvPr id="15" name="Group 14">
            <a:extLst>
              <a:ext uri="{FF2B5EF4-FFF2-40B4-BE49-F238E27FC236}">
                <a16:creationId xmlns:a16="http://schemas.microsoft.com/office/drawing/2014/main" id="{E5322176-735C-EB32-88CB-A17850211B9A}"/>
              </a:ext>
            </a:extLst>
          </p:cNvPr>
          <p:cNvGrpSpPr/>
          <p:nvPr/>
        </p:nvGrpSpPr>
        <p:grpSpPr>
          <a:xfrm>
            <a:off x="4550227" y="6019799"/>
            <a:ext cx="5388429" cy="380218"/>
            <a:chOff x="5170713" y="6172199"/>
            <a:chExt cx="5388429" cy="380218"/>
          </a:xfrm>
        </p:grpSpPr>
        <p:sp>
          <p:nvSpPr>
            <p:cNvPr id="9" name="TextBox 8">
              <a:extLst>
                <a:ext uri="{FF2B5EF4-FFF2-40B4-BE49-F238E27FC236}">
                  <a16:creationId xmlns:a16="http://schemas.microsoft.com/office/drawing/2014/main" id="{9D0DE26E-C6F5-33B7-2074-FDAAE2890103}"/>
                </a:ext>
              </a:extLst>
            </p:cNvPr>
            <p:cNvSpPr txBox="1"/>
            <p:nvPr/>
          </p:nvSpPr>
          <p:spPr>
            <a:xfrm>
              <a:off x="5170713" y="6172199"/>
              <a:ext cx="1567543" cy="380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Set of vectors</a:t>
              </a:r>
            </a:p>
          </p:txBody>
        </p:sp>
        <p:sp>
          <p:nvSpPr>
            <p:cNvPr id="10" name="TextBox 9">
              <a:extLst>
                <a:ext uri="{FF2B5EF4-FFF2-40B4-BE49-F238E27FC236}">
                  <a16:creationId xmlns:a16="http://schemas.microsoft.com/office/drawing/2014/main" id="{9825289C-5B9C-A428-736D-D83141DA9F30}"/>
                </a:ext>
              </a:extLst>
            </p:cNvPr>
            <p:cNvSpPr txBox="1"/>
            <p:nvPr/>
          </p:nvSpPr>
          <p:spPr>
            <a:xfrm>
              <a:off x="6988628" y="6183085"/>
              <a:ext cx="3570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New set of </a:t>
              </a:r>
              <a:r>
                <a:rPr lang="en-US" b="1"/>
                <a:t>orthogonal</a:t>
              </a:r>
              <a:r>
                <a:rPr lang="en-US"/>
                <a:t>  vectors </a:t>
              </a:r>
            </a:p>
          </p:txBody>
        </p:sp>
        <p:cxnSp>
          <p:nvCxnSpPr>
            <p:cNvPr id="13" name="Straight Arrow Connector 12">
              <a:extLst>
                <a:ext uri="{FF2B5EF4-FFF2-40B4-BE49-F238E27FC236}">
                  <a16:creationId xmlns:a16="http://schemas.microsoft.com/office/drawing/2014/main" id="{078B5508-2856-8FE6-F2C4-25AF144F7D7B}"/>
                </a:ext>
              </a:extLst>
            </p:cNvPr>
            <p:cNvCxnSpPr/>
            <p:nvPr/>
          </p:nvCxnSpPr>
          <p:spPr>
            <a:xfrm>
              <a:off x="6629401" y="6368142"/>
              <a:ext cx="4463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17" name="Picture 16" descr="Logo Downloads : SLU">
            <a:extLst>
              <a:ext uri="{FF2B5EF4-FFF2-40B4-BE49-F238E27FC236}">
                <a16:creationId xmlns:a16="http://schemas.microsoft.com/office/drawing/2014/main" id="{140950E4-D9DD-A10C-2CFC-70E8FF8547F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19" name="Slide Number Placeholder 18">
            <a:extLst>
              <a:ext uri="{FF2B5EF4-FFF2-40B4-BE49-F238E27FC236}">
                <a16:creationId xmlns:a16="http://schemas.microsoft.com/office/drawing/2014/main" id="{BFC56CEF-CC40-EAB5-5A7F-B45DE989874E}"/>
              </a:ext>
            </a:extLst>
          </p:cNvPr>
          <p:cNvSpPr>
            <a:spLocks noGrp="1"/>
          </p:cNvSpPr>
          <p:nvPr>
            <p:ph type="sldNum" sz="quarter" idx="12"/>
          </p:nvPr>
        </p:nvSpPr>
        <p:spPr/>
        <p:txBody>
          <a:bodyPr/>
          <a:lstStyle/>
          <a:p>
            <a:fld id="{330EA680-D336-4FF7-8B7A-9848BB0A1C32}" type="slidenum">
              <a:rPr lang="en-US" smtClean="0"/>
              <a:t>11</a:t>
            </a:fld>
            <a:endParaRPr lang="en-US"/>
          </a:p>
        </p:txBody>
      </p:sp>
      <p:pic>
        <p:nvPicPr>
          <p:cNvPr id="18" name="Picture 17" descr="A diagram of different angles&#10;&#10;AI-generated content may be incorrect.">
            <a:extLst>
              <a:ext uri="{FF2B5EF4-FFF2-40B4-BE49-F238E27FC236}">
                <a16:creationId xmlns:a16="http://schemas.microsoft.com/office/drawing/2014/main" id="{6800FF5E-225B-1133-4851-EF516B89F8AF}"/>
              </a:ext>
            </a:extLst>
          </p:cNvPr>
          <p:cNvPicPr>
            <a:picLocks noChangeAspect="1"/>
          </p:cNvPicPr>
          <p:nvPr/>
        </p:nvPicPr>
        <p:blipFill>
          <a:blip r:embed="rId10"/>
          <a:srcRect l="49096" t="1788" r="-1589" b="47766"/>
          <a:stretch/>
        </p:blipFill>
        <p:spPr>
          <a:xfrm>
            <a:off x="821809" y="1562079"/>
            <a:ext cx="4389918" cy="3139863"/>
          </a:xfrm>
          <a:prstGeom prst="rect">
            <a:avLst/>
          </a:prstGeom>
        </p:spPr>
      </p:pic>
    </p:spTree>
    <p:extLst>
      <p:ext uri="{BB962C8B-B14F-4D97-AF65-F5344CB8AC3E}">
        <p14:creationId xmlns:p14="http://schemas.microsoft.com/office/powerpoint/2010/main" val="109514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E3ED-5EA9-A242-50E3-A584B68A346F}"/>
              </a:ext>
            </a:extLst>
          </p:cNvPr>
          <p:cNvSpPr>
            <a:spLocks noGrp="1"/>
          </p:cNvSpPr>
          <p:nvPr>
            <p:ph type="title"/>
          </p:nvPr>
        </p:nvSpPr>
        <p:spPr>
          <a:xfrm>
            <a:off x="191219" y="365125"/>
            <a:ext cx="11162581" cy="1325563"/>
          </a:xfrm>
        </p:spPr>
        <p:txBody>
          <a:bodyPr/>
          <a:lstStyle/>
          <a:p>
            <a:r>
              <a:rPr lang="en-US"/>
              <a:t>Example of Gram-Schmidt Challenge</a:t>
            </a:r>
          </a:p>
        </p:txBody>
      </p:sp>
      <p:sp>
        <p:nvSpPr>
          <p:cNvPr id="3" name="Content Placeholder 2">
            <a:extLst>
              <a:ext uri="{FF2B5EF4-FFF2-40B4-BE49-F238E27FC236}">
                <a16:creationId xmlns:a16="http://schemas.microsoft.com/office/drawing/2014/main" id="{BA7EA6BF-6407-1FDD-38B8-4C12478EE912}"/>
              </a:ext>
            </a:extLst>
          </p:cNvPr>
          <p:cNvSpPr>
            <a:spLocks noGrp="1"/>
          </p:cNvSpPr>
          <p:nvPr>
            <p:ph idx="1"/>
          </p:nvPr>
        </p:nvSpPr>
        <p:spPr>
          <a:xfrm>
            <a:off x="464389" y="1825625"/>
            <a:ext cx="10515600" cy="3113088"/>
          </a:xfrm>
        </p:spPr>
        <p:txBody>
          <a:bodyPr vert="horz" lIns="91440" tIns="45720" rIns="91440" bIns="45720" rtlCol="0" anchor="t">
            <a:normAutofit/>
          </a:bodyPr>
          <a:lstStyle/>
          <a:p>
            <a:pPr marL="0" indent="0">
              <a:buNone/>
            </a:pPr>
            <a:r>
              <a:rPr lang="en-US" sz="1400">
                <a:ea typeface="+mn-lt"/>
                <a:cs typeface="+mn-lt"/>
              </a:rPr>
              <a:t>v1 =[1,0]</a:t>
            </a:r>
            <a:endParaRPr lang="en-US" sz="1400"/>
          </a:p>
          <a:p>
            <a:pPr marL="0" indent="0">
              <a:buNone/>
            </a:pPr>
            <a:r>
              <a:rPr lang="en-US" sz="1400">
                <a:ea typeface="+mn-lt"/>
                <a:cs typeface="+mn-lt"/>
              </a:rPr>
              <a:t>v2 =[1,1]</a:t>
            </a:r>
          </a:p>
          <a:p>
            <a:pPr marL="0" indent="0">
              <a:buNone/>
            </a:pPr>
            <a:r>
              <a:rPr lang="en-US" sz="1400">
                <a:ea typeface="+mn-lt"/>
                <a:cs typeface="+mn-lt"/>
              </a:rPr>
              <a:t>u1 =v1 =[1,0]</a:t>
            </a:r>
          </a:p>
          <a:p>
            <a:pPr marL="0" indent="0">
              <a:buNone/>
            </a:pPr>
            <a:endParaRPr lang="en-US" sz="1400">
              <a:ea typeface="+mn-lt"/>
              <a:cs typeface="+mn-lt"/>
            </a:endParaRPr>
          </a:p>
          <a:p>
            <a:pPr marL="0" indent="0">
              <a:buNone/>
            </a:pPr>
            <a:endParaRPr lang="en-US" sz="1400"/>
          </a:p>
          <a:p>
            <a:pPr marL="0" indent="0">
              <a:buNone/>
            </a:pPr>
            <a:endParaRPr lang="en-US" sz="1400"/>
          </a:p>
          <a:p>
            <a:pPr marL="0" indent="0">
              <a:buNone/>
            </a:pPr>
            <a:endParaRPr lang="en-US" sz="1400"/>
          </a:p>
          <a:p>
            <a:pPr marL="0" indent="0">
              <a:buNone/>
            </a:pPr>
            <a:endParaRPr lang="en-US" sz="1400"/>
          </a:p>
          <a:p>
            <a:pPr marL="0" indent="0">
              <a:buNone/>
            </a:pPr>
            <a:r>
              <a:rPr lang="en-US" sz="1400">
                <a:ea typeface="+mn-lt"/>
                <a:cs typeface="+mn-lt"/>
              </a:rPr>
              <a:t>u2 =[0,1]  (Perfectly orthogonal to u1 )</a:t>
            </a:r>
            <a:endParaRPr lang="en-US"/>
          </a:p>
          <a:p>
            <a:pPr marL="0" indent="0">
              <a:buNone/>
            </a:pPr>
            <a:endParaRPr lang="en-US" sz="1400"/>
          </a:p>
        </p:txBody>
      </p:sp>
      <p:sp>
        <p:nvSpPr>
          <p:cNvPr id="4" name="Slide Number Placeholder 3">
            <a:extLst>
              <a:ext uri="{FF2B5EF4-FFF2-40B4-BE49-F238E27FC236}">
                <a16:creationId xmlns:a16="http://schemas.microsoft.com/office/drawing/2014/main" id="{C3E22137-B295-0911-CB27-709858FA0786}"/>
              </a:ext>
            </a:extLst>
          </p:cNvPr>
          <p:cNvSpPr>
            <a:spLocks noGrp="1"/>
          </p:cNvSpPr>
          <p:nvPr>
            <p:ph type="sldNum" sz="quarter" idx="12"/>
          </p:nvPr>
        </p:nvSpPr>
        <p:spPr/>
        <p:txBody>
          <a:bodyPr/>
          <a:lstStyle/>
          <a:p>
            <a:fld id="{330EA680-D336-4FF7-8B7A-9848BB0A1C32}" type="slidenum">
              <a:rPr lang="en-US" smtClean="0"/>
              <a:t>12</a:t>
            </a:fld>
            <a:endParaRPr lang="en-US"/>
          </a:p>
        </p:txBody>
      </p:sp>
      <p:pic>
        <p:nvPicPr>
          <p:cNvPr id="5" name="Picture 4">
            <a:extLst>
              <a:ext uri="{FF2B5EF4-FFF2-40B4-BE49-F238E27FC236}">
                <a16:creationId xmlns:a16="http://schemas.microsoft.com/office/drawing/2014/main" id="{6245C24A-03C8-E894-3AA1-B688C864C627}"/>
              </a:ext>
            </a:extLst>
          </p:cNvPr>
          <p:cNvPicPr>
            <a:picLocks noChangeAspect="1"/>
          </p:cNvPicPr>
          <p:nvPr/>
        </p:nvPicPr>
        <p:blipFill>
          <a:blip r:embed="rId3"/>
          <a:stretch>
            <a:fillRect/>
          </a:stretch>
        </p:blipFill>
        <p:spPr>
          <a:xfrm>
            <a:off x="459626" y="2797968"/>
            <a:ext cx="3583782" cy="1369219"/>
          </a:xfrm>
          <a:prstGeom prst="rect">
            <a:avLst/>
          </a:prstGeom>
        </p:spPr>
      </p:pic>
      <p:pic>
        <p:nvPicPr>
          <p:cNvPr id="6" name="Picture 5" descr="A math equations with numbers&#10;&#10;AI-generated content may be incorrect.">
            <a:extLst>
              <a:ext uri="{FF2B5EF4-FFF2-40B4-BE49-F238E27FC236}">
                <a16:creationId xmlns:a16="http://schemas.microsoft.com/office/drawing/2014/main" id="{FBF97B24-CD1D-933A-0EF8-824FE78260F4}"/>
              </a:ext>
            </a:extLst>
          </p:cNvPr>
          <p:cNvPicPr>
            <a:picLocks noChangeAspect="1"/>
          </p:cNvPicPr>
          <p:nvPr/>
        </p:nvPicPr>
        <p:blipFill>
          <a:blip r:embed="rId4"/>
          <a:stretch>
            <a:fillRect/>
          </a:stretch>
        </p:blipFill>
        <p:spPr>
          <a:xfrm>
            <a:off x="4037746" y="1828799"/>
            <a:ext cx="5641182" cy="2581276"/>
          </a:xfrm>
          <a:prstGeom prst="rect">
            <a:avLst/>
          </a:prstGeom>
        </p:spPr>
      </p:pic>
      <p:pic>
        <p:nvPicPr>
          <p:cNvPr id="7" name="Picture 6" descr="A graph of a line&#10;&#10;AI-generated content may be incorrect.">
            <a:extLst>
              <a:ext uri="{FF2B5EF4-FFF2-40B4-BE49-F238E27FC236}">
                <a16:creationId xmlns:a16="http://schemas.microsoft.com/office/drawing/2014/main" id="{BD389169-6F4E-0506-C8EB-636E0ED22923}"/>
              </a:ext>
            </a:extLst>
          </p:cNvPr>
          <p:cNvPicPr>
            <a:picLocks noChangeAspect="1"/>
          </p:cNvPicPr>
          <p:nvPr/>
        </p:nvPicPr>
        <p:blipFill>
          <a:blip r:embed="rId5"/>
          <a:srcRect l="12028" t="5076" r="20388" b="31"/>
          <a:stretch/>
        </p:blipFill>
        <p:spPr>
          <a:xfrm>
            <a:off x="9982963" y="1109361"/>
            <a:ext cx="1914970" cy="4552505"/>
          </a:xfrm>
          <a:prstGeom prst="rect">
            <a:avLst/>
          </a:prstGeom>
        </p:spPr>
      </p:pic>
    </p:spTree>
    <p:extLst>
      <p:ext uri="{BB962C8B-B14F-4D97-AF65-F5344CB8AC3E}">
        <p14:creationId xmlns:p14="http://schemas.microsoft.com/office/powerpoint/2010/main" val="39480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74089A-BACF-6B36-8AA8-CA0B59707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EA766-F730-7FF5-4770-F7A30CB356C8}"/>
              </a:ext>
            </a:extLst>
          </p:cNvPr>
          <p:cNvSpPr>
            <a:spLocks noGrp="1"/>
          </p:cNvSpPr>
          <p:nvPr>
            <p:ph type="title"/>
          </p:nvPr>
        </p:nvSpPr>
        <p:spPr/>
        <p:txBody>
          <a:bodyPr/>
          <a:lstStyle/>
          <a:p>
            <a:endParaRPr lang="en-US"/>
          </a:p>
        </p:txBody>
      </p:sp>
      <p:pic>
        <p:nvPicPr>
          <p:cNvPr id="4" name="Content Placeholder 3" descr="A diagram of mathematical equations&#10;&#10;AI-generated content may be incorrect.">
            <a:extLst>
              <a:ext uri="{FF2B5EF4-FFF2-40B4-BE49-F238E27FC236}">
                <a16:creationId xmlns:a16="http://schemas.microsoft.com/office/drawing/2014/main" id="{FEE83DD1-8EDE-69BA-B1C7-EF364F8A9683}"/>
              </a:ext>
            </a:extLst>
          </p:cNvPr>
          <p:cNvPicPr>
            <a:picLocks noGrp="1" noChangeAspect="1"/>
          </p:cNvPicPr>
          <p:nvPr>
            <p:ph idx="1"/>
          </p:nvPr>
        </p:nvPicPr>
        <p:blipFill>
          <a:blip r:embed="rId2"/>
          <a:stretch>
            <a:fillRect/>
          </a:stretch>
        </p:blipFill>
        <p:spPr>
          <a:xfrm>
            <a:off x="226786" y="219833"/>
            <a:ext cx="6096000" cy="2990921"/>
          </a:xfrm>
        </p:spPr>
      </p:pic>
      <p:pic>
        <p:nvPicPr>
          <p:cNvPr id="5" name="Picture 4" descr="A screenshot of a math problem&#10;&#10;AI-generated content may be incorrect.">
            <a:extLst>
              <a:ext uri="{FF2B5EF4-FFF2-40B4-BE49-F238E27FC236}">
                <a16:creationId xmlns:a16="http://schemas.microsoft.com/office/drawing/2014/main" id="{E48B4587-1932-2F12-C5DB-7AEB791179E4}"/>
              </a:ext>
            </a:extLst>
          </p:cNvPr>
          <p:cNvPicPr>
            <a:picLocks noChangeAspect="1"/>
          </p:cNvPicPr>
          <p:nvPr/>
        </p:nvPicPr>
        <p:blipFill>
          <a:blip r:embed="rId3"/>
          <a:srcRect l="47" r="2774" b="-290"/>
          <a:stretch/>
        </p:blipFill>
        <p:spPr>
          <a:xfrm>
            <a:off x="6105071" y="3504221"/>
            <a:ext cx="6082700" cy="3142497"/>
          </a:xfrm>
          <a:prstGeom prst="rect">
            <a:avLst/>
          </a:prstGeom>
        </p:spPr>
      </p:pic>
      <p:sp>
        <p:nvSpPr>
          <p:cNvPr id="6" name="Slide Number Placeholder 5">
            <a:extLst>
              <a:ext uri="{FF2B5EF4-FFF2-40B4-BE49-F238E27FC236}">
                <a16:creationId xmlns:a16="http://schemas.microsoft.com/office/drawing/2014/main" id="{675723EB-8D86-7268-F3EC-22AFD6F1BBD5}"/>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3" name="Picture 2">
            <a:extLst>
              <a:ext uri="{FF2B5EF4-FFF2-40B4-BE49-F238E27FC236}">
                <a16:creationId xmlns:a16="http://schemas.microsoft.com/office/drawing/2014/main" id="{39D6153A-8A8F-545B-2358-C79056F6E1A9}"/>
              </a:ext>
            </a:extLst>
          </p:cNvPr>
          <p:cNvPicPr>
            <a:picLocks noChangeAspect="1"/>
          </p:cNvPicPr>
          <p:nvPr/>
        </p:nvPicPr>
        <p:blipFill>
          <a:blip r:embed="rId4"/>
          <a:stretch>
            <a:fillRect/>
          </a:stretch>
        </p:blipFill>
        <p:spPr>
          <a:xfrm>
            <a:off x="904535" y="3425712"/>
            <a:ext cx="4299857" cy="3184071"/>
          </a:xfrm>
          <a:prstGeom prst="rect">
            <a:avLst/>
          </a:prstGeom>
        </p:spPr>
      </p:pic>
    </p:spTree>
    <p:extLst>
      <p:ext uri="{BB962C8B-B14F-4D97-AF65-F5344CB8AC3E}">
        <p14:creationId xmlns:p14="http://schemas.microsoft.com/office/powerpoint/2010/main" val="1035566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B37F-36A9-C4ED-41FD-EC68D72DE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0EAC7-0C7F-C3E4-2930-D1258A78454A}"/>
              </a:ext>
            </a:extLst>
          </p:cNvPr>
          <p:cNvSpPr>
            <a:spLocks noGrp="1"/>
          </p:cNvSpPr>
          <p:nvPr>
            <p:ph type="title"/>
          </p:nvPr>
        </p:nvSpPr>
        <p:spPr>
          <a:xfrm>
            <a:off x="395416" y="262152"/>
            <a:ext cx="10515600" cy="1325563"/>
          </a:xfrm>
        </p:spPr>
        <p:txBody>
          <a:bodyPr>
            <a:normAutofit/>
          </a:bodyPr>
          <a:lstStyle/>
          <a:p>
            <a:r>
              <a:rPr lang="en-US" sz="4000">
                <a:ea typeface="+mj-lt"/>
                <a:cs typeface="+mj-lt"/>
              </a:rPr>
              <a:t>Local-Consistent Reference Frame(LCRF)</a:t>
            </a:r>
          </a:p>
        </p:txBody>
      </p:sp>
      <p:pic>
        <p:nvPicPr>
          <p:cNvPr id="4" name="Picture 3" descr="A diagram of a process&#10;&#10;AI-generated content may be incorrect.">
            <a:extLst>
              <a:ext uri="{FF2B5EF4-FFF2-40B4-BE49-F238E27FC236}">
                <a16:creationId xmlns:a16="http://schemas.microsoft.com/office/drawing/2014/main" id="{06713487-39C4-2DAA-49A3-651364C6CE7A}"/>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aturation sat="135000"/>
                    </a14:imgEffect>
                    <a14:imgEffect>
                      <a14:brightnessContrast bright="13000" contrast="10000"/>
                    </a14:imgEffect>
                  </a14:imgLayer>
                </a14:imgProps>
              </a:ext>
            </a:extLst>
          </a:blip>
          <a:stretch>
            <a:fillRect/>
          </a:stretch>
        </p:blipFill>
        <p:spPr>
          <a:xfrm>
            <a:off x="-22770" y="5057306"/>
            <a:ext cx="4004574" cy="1809941"/>
          </a:xfrm>
          <a:prstGeom prst="rect">
            <a:avLst/>
          </a:prstGeom>
          <a:effectLst>
            <a:reflection blurRad="1117600" endPos="35000" dist="1270000" dir="5400000" sy="-100000" algn="bl" rotWithShape="0"/>
          </a:effectLst>
        </p:spPr>
      </p:pic>
      <p:pic>
        <p:nvPicPr>
          <p:cNvPr id="6" name="Picture 5" descr="A diagram of a process&#10;&#10;AI-generated content may be incorrect.">
            <a:extLst>
              <a:ext uri="{FF2B5EF4-FFF2-40B4-BE49-F238E27FC236}">
                <a16:creationId xmlns:a16="http://schemas.microsoft.com/office/drawing/2014/main" id="{F8C63CE8-5885-8B80-EB42-191F0B470222}"/>
              </a:ext>
            </a:extLst>
          </p:cNvPr>
          <p:cNvPicPr>
            <a:picLocks noChangeAspect="1"/>
          </p:cNvPicPr>
          <p:nvPr/>
        </p:nvPicPr>
        <p:blipFill>
          <a:blip r:embed="rId5"/>
          <a:srcRect l="46234" t="33640" r="27763" b="31818"/>
          <a:stretch/>
        </p:blipFill>
        <p:spPr>
          <a:xfrm>
            <a:off x="1829213" y="5646377"/>
            <a:ext cx="1041287" cy="625189"/>
          </a:xfrm>
          <a:prstGeom prst="rect">
            <a:avLst/>
          </a:prstGeom>
        </p:spPr>
      </p:pic>
      <p:sp>
        <p:nvSpPr>
          <p:cNvPr id="7" name="Rectangle: Rounded Corners 6">
            <a:extLst>
              <a:ext uri="{FF2B5EF4-FFF2-40B4-BE49-F238E27FC236}">
                <a16:creationId xmlns:a16="http://schemas.microsoft.com/office/drawing/2014/main" id="{A0039F9C-E9E9-7E6D-2421-BAB6B308418B}"/>
              </a:ext>
            </a:extLst>
          </p:cNvPr>
          <p:cNvSpPr/>
          <p:nvPr/>
        </p:nvSpPr>
        <p:spPr>
          <a:xfrm>
            <a:off x="1971523" y="5668416"/>
            <a:ext cx="586946" cy="50456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Rounded Corners 7">
            <a:extLst>
              <a:ext uri="{FF2B5EF4-FFF2-40B4-BE49-F238E27FC236}">
                <a16:creationId xmlns:a16="http://schemas.microsoft.com/office/drawing/2014/main" id="{F100682A-C47A-B8E5-BE2C-3B1DBD2B2133}"/>
              </a:ext>
            </a:extLst>
          </p:cNvPr>
          <p:cNvSpPr/>
          <p:nvPr/>
        </p:nvSpPr>
        <p:spPr>
          <a:xfrm>
            <a:off x="1971523" y="5668416"/>
            <a:ext cx="586946" cy="504568"/>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agram of different angles&#10;&#10;AI-generated content may be incorrect.">
            <a:extLst>
              <a:ext uri="{FF2B5EF4-FFF2-40B4-BE49-F238E27FC236}">
                <a16:creationId xmlns:a16="http://schemas.microsoft.com/office/drawing/2014/main" id="{5F4E8355-1F2F-38BE-E3CF-AFF837AF5614}"/>
              </a:ext>
            </a:extLst>
          </p:cNvPr>
          <p:cNvPicPr>
            <a:picLocks noChangeAspect="1"/>
          </p:cNvPicPr>
          <p:nvPr/>
        </p:nvPicPr>
        <p:blipFill>
          <a:blip r:embed="rId6"/>
          <a:stretch>
            <a:fillRect/>
          </a:stretch>
        </p:blipFill>
        <p:spPr>
          <a:xfrm>
            <a:off x="5257541" y="1396999"/>
            <a:ext cx="6003992" cy="4572001"/>
          </a:xfrm>
          <a:prstGeom prst="rect">
            <a:avLst/>
          </a:prstGeom>
        </p:spPr>
      </p:pic>
      <p:pic>
        <p:nvPicPr>
          <p:cNvPr id="9" name="Picture 8" descr="A math equations on a white background&#10;&#10;AI-generated content may be incorrect.">
            <a:extLst>
              <a:ext uri="{FF2B5EF4-FFF2-40B4-BE49-F238E27FC236}">
                <a16:creationId xmlns:a16="http://schemas.microsoft.com/office/drawing/2014/main" id="{C07E527C-07CC-A517-E269-C10749C6A78A}"/>
              </a:ext>
            </a:extLst>
          </p:cNvPr>
          <p:cNvPicPr>
            <a:picLocks noChangeAspect="1"/>
          </p:cNvPicPr>
          <p:nvPr/>
        </p:nvPicPr>
        <p:blipFill>
          <a:blip r:embed="rId7">
            <a:extLst>
              <a:ext uri="{BEBA8EAE-BF5A-486C-A8C5-ECC9F3942E4B}">
                <a14:imgProps xmlns:a14="http://schemas.microsoft.com/office/drawing/2010/main">
                  <a14:imgLayer r:embed="rId8">
                    <a14:imgEffect>
                      <a14:saturation sat="265000"/>
                    </a14:imgEffect>
                    <a14:imgEffect>
                      <a14:brightnessContrast contrast="10000"/>
                    </a14:imgEffect>
                  </a14:imgLayer>
                </a14:imgProps>
              </a:ext>
            </a:extLst>
          </a:blip>
          <a:srcRect t="-142" r="1333"/>
          <a:stretch/>
        </p:blipFill>
        <p:spPr>
          <a:xfrm>
            <a:off x="766536" y="1714500"/>
            <a:ext cx="3893460" cy="2237470"/>
          </a:xfrm>
          <a:prstGeom prst="rect">
            <a:avLst/>
          </a:prstGeom>
        </p:spPr>
      </p:pic>
      <p:pic>
        <p:nvPicPr>
          <p:cNvPr id="10" name="Picture 9" descr="Logo Downloads : SLU">
            <a:extLst>
              <a:ext uri="{FF2B5EF4-FFF2-40B4-BE49-F238E27FC236}">
                <a16:creationId xmlns:a16="http://schemas.microsoft.com/office/drawing/2014/main" id="{194CFBF9-7B3E-EC47-9478-425B335C5E9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12" name="Slide Number Placeholder 11">
            <a:extLst>
              <a:ext uri="{FF2B5EF4-FFF2-40B4-BE49-F238E27FC236}">
                <a16:creationId xmlns:a16="http://schemas.microsoft.com/office/drawing/2014/main" id="{62699B96-8A74-2D78-C384-2932853B6482}"/>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953595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5CCA3-264D-1491-9B5A-F1D1E19A1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0FF4A-F4A1-CCC0-BAA9-364BEA76FF21}"/>
              </a:ext>
            </a:extLst>
          </p:cNvPr>
          <p:cNvSpPr>
            <a:spLocks noGrp="1"/>
          </p:cNvSpPr>
          <p:nvPr>
            <p:ph type="title"/>
          </p:nvPr>
        </p:nvSpPr>
        <p:spPr>
          <a:xfrm>
            <a:off x="395416" y="262152"/>
            <a:ext cx="10515600" cy="1325563"/>
          </a:xfrm>
        </p:spPr>
        <p:txBody>
          <a:bodyPr>
            <a:normAutofit/>
          </a:bodyPr>
          <a:lstStyle/>
          <a:p>
            <a:r>
              <a:rPr lang="en-US" sz="4000">
                <a:ea typeface="+mj-lt"/>
                <a:cs typeface="+mj-lt"/>
              </a:rPr>
              <a:t>Some Visualization of output</a:t>
            </a:r>
            <a:endParaRPr lang="en-US"/>
          </a:p>
        </p:txBody>
      </p:sp>
      <p:pic>
        <p:nvPicPr>
          <p:cNvPr id="5" name="Picture 4" descr="A group of fireworks in different colors&#10;&#10;AI-generated content may be incorrect.">
            <a:extLst>
              <a:ext uri="{FF2B5EF4-FFF2-40B4-BE49-F238E27FC236}">
                <a16:creationId xmlns:a16="http://schemas.microsoft.com/office/drawing/2014/main" id="{FD1B61A7-4B3A-460E-8255-598E61D63210}"/>
              </a:ext>
            </a:extLst>
          </p:cNvPr>
          <p:cNvPicPr>
            <a:picLocks noChangeAspect="1"/>
          </p:cNvPicPr>
          <p:nvPr/>
        </p:nvPicPr>
        <p:blipFill>
          <a:blip r:embed="rId3"/>
          <a:stretch>
            <a:fillRect/>
          </a:stretch>
        </p:blipFill>
        <p:spPr>
          <a:xfrm>
            <a:off x="4481284" y="3532186"/>
            <a:ext cx="6295572" cy="1970769"/>
          </a:xfrm>
          <a:prstGeom prst="rect">
            <a:avLst/>
          </a:prstGeom>
        </p:spPr>
      </p:pic>
      <p:pic>
        <p:nvPicPr>
          <p:cNvPr id="11" name="Picture 10" descr="A group of fireworks in different colors&#10;&#10;AI-generated content may be incorrect.">
            <a:extLst>
              <a:ext uri="{FF2B5EF4-FFF2-40B4-BE49-F238E27FC236}">
                <a16:creationId xmlns:a16="http://schemas.microsoft.com/office/drawing/2014/main" id="{68AF5631-0343-0884-33A7-F6B820D47162}"/>
              </a:ext>
            </a:extLst>
          </p:cNvPr>
          <p:cNvPicPr>
            <a:picLocks noChangeAspect="1"/>
          </p:cNvPicPr>
          <p:nvPr/>
        </p:nvPicPr>
        <p:blipFill>
          <a:blip r:embed="rId4"/>
          <a:stretch>
            <a:fillRect/>
          </a:stretch>
        </p:blipFill>
        <p:spPr>
          <a:xfrm>
            <a:off x="4481284" y="1359582"/>
            <a:ext cx="6286500" cy="2007054"/>
          </a:xfrm>
          <a:prstGeom prst="rect">
            <a:avLst/>
          </a:prstGeom>
        </p:spPr>
      </p:pic>
      <p:pic>
        <p:nvPicPr>
          <p:cNvPr id="4" name="Picture 3" descr="Logo Downloads : SLU">
            <a:extLst>
              <a:ext uri="{FF2B5EF4-FFF2-40B4-BE49-F238E27FC236}">
                <a16:creationId xmlns:a16="http://schemas.microsoft.com/office/drawing/2014/main" id="{D55F5FEB-E0D2-0E19-82FA-89900FA6651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7" name="Slide Number Placeholder 6">
            <a:extLst>
              <a:ext uri="{FF2B5EF4-FFF2-40B4-BE49-F238E27FC236}">
                <a16:creationId xmlns:a16="http://schemas.microsoft.com/office/drawing/2014/main" id="{E71EE527-B1A6-0C36-C15C-F3FF6DA9DEA2}"/>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3" name="TextBox 2">
            <a:extLst>
              <a:ext uri="{FF2B5EF4-FFF2-40B4-BE49-F238E27FC236}">
                <a16:creationId xmlns:a16="http://schemas.microsoft.com/office/drawing/2014/main" id="{2AF6395F-0B74-287B-47B8-A6ED889290B6}"/>
              </a:ext>
            </a:extLst>
          </p:cNvPr>
          <p:cNvSpPr txBox="1"/>
          <p:nvPr/>
        </p:nvSpPr>
        <p:spPr>
          <a:xfrm>
            <a:off x="1188356" y="217714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w/o Perturbation</a:t>
            </a:r>
          </a:p>
        </p:txBody>
      </p:sp>
      <p:sp>
        <p:nvSpPr>
          <p:cNvPr id="6" name="TextBox 5">
            <a:extLst>
              <a:ext uri="{FF2B5EF4-FFF2-40B4-BE49-F238E27FC236}">
                <a16:creationId xmlns:a16="http://schemas.microsoft.com/office/drawing/2014/main" id="{58EC5AB4-BA96-EA21-31D2-0D2F1552B7E9}"/>
              </a:ext>
            </a:extLst>
          </p:cNvPr>
          <p:cNvSpPr txBox="1"/>
          <p:nvPr/>
        </p:nvSpPr>
        <p:spPr>
          <a:xfrm>
            <a:off x="1183821" y="4145642"/>
            <a:ext cx="33056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w/o Perturbation(Noise scale and dropout N points)</a:t>
            </a:r>
          </a:p>
        </p:txBody>
      </p:sp>
      <p:sp>
        <p:nvSpPr>
          <p:cNvPr id="8" name="TextBox 7">
            <a:extLst>
              <a:ext uri="{FF2B5EF4-FFF2-40B4-BE49-F238E27FC236}">
                <a16:creationId xmlns:a16="http://schemas.microsoft.com/office/drawing/2014/main" id="{9C47FB49-785E-E692-9765-FDBAE4B35935}"/>
              </a:ext>
            </a:extLst>
          </p:cNvPr>
          <p:cNvSpPr txBox="1"/>
          <p:nvPr/>
        </p:nvSpPr>
        <p:spPr>
          <a:xfrm>
            <a:off x="1001208" y="5619729"/>
            <a:ext cx="101812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The red and green arrows represent the first and second axes of the local reference frame. In traditional methods, only the red axis is consistent, while the green one changes sharply — which the LCRF solves.</a:t>
            </a:r>
            <a:endParaRPr lang="en-US" sz="1400"/>
          </a:p>
        </p:txBody>
      </p:sp>
    </p:spTree>
    <p:extLst>
      <p:ext uri="{BB962C8B-B14F-4D97-AF65-F5344CB8AC3E}">
        <p14:creationId xmlns:p14="http://schemas.microsoft.com/office/powerpoint/2010/main" val="1987475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38AD-E4E7-B261-FE47-16A986C7D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BA45C-51C5-3B7C-4A99-D348F44D0030}"/>
              </a:ext>
            </a:extLst>
          </p:cNvPr>
          <p:cNvSpPr>
            <a:spLocks noGrp="1"/>
          </p:cNvSpPr>
          <p:nvPr>
            <p:ph type="title"/>
          </p:nvPr>
        </p:nvSpPr>
        <p:spPr>
          <a:xfrm>
            <a:off x="395416" y="262152"/>
            <a:ext cx="10515600" cy="1325563"/>
          </a:xfrm>
        </p:spPr>
        <p:txBody>
          <a:bodyPr>
            <a:normAutofit/>
          </a:bodyPr>
          <a:lstStyle/>
          <a:p>
            <a:r>
              <a:rPr lang="en-US" sz="4000">
                <a:ea typeface="+mj-lt"/>
                <a:cs typeface="+mj-lt"/>
              </a:rPr>
              <a:t>Relative Pose Recovery(RPR)</a:t>
            </a:r>
            <a:endParaRPr lang="en-US"/>
          </a:p>
        </p:txBody>
      </p:sp>
      <p:pic>
        <p:nvPicPr>
          <p:cNvPr id="4" name="Picture 3" descr="A diagram of a process&#10;&#10;AI-generated content may be incorrect.">
            <a:extLst>
              <a:ext uri="{FF2B5EF4-FFF2-40B4-BE49-F238E27FC236}">
                <a16:creationId xmlns:a16="http://schemas.microsoft.com/office/drawing/2014/main" id="{BC529B1C-154F-1DA4-B4C2-B0F395B18D05}"/>
              </a:ext>
            </a:extLst>
          </p:cNvPr>
          <p:cNvPicPr>
            <a:picLocks noChangeAspect="1"/>
          </p:cNvPicPr>
          <p:nvPr/>
        </p:nvPicPr>
        <p:blipFill>
          <a:blip r:embed="rId3">
            <a:alphaModFix amt="16000"/>
            <a:extLst>
              <a:ext uri="{BEBA8EAE-BF5A-486C-A8C5-ECC9F3942E4B}">
                <a14:imgProps xmlns:a14="http://schemas.microsoft.com/office/drawing/2010/main">
                  <a14:imgLayer r:embed="rId4">
                    <a14:imgEffect>
                      <a14:saturation sat="135000"/>
                    </a14:imgEffect>
                    <a14:imgEffect>
                      <a14:brightnessContrast bright="13000" contrast="10000"/>
                    </a14:imgEffect>
                  </a14:imgLayer>
                </a14:imgProps>
              </a:ext>
            </a:extLst>
          </a:blip>
          <a:stretch>
            <a:fillRect/>
          </a:stretch>
        </p:blipFill>
        <p:spPr>
          <a:xfrm>
            <a:off x="-22770" y="5057306"/>
            <a:ext cx="4004574" cy="1809941"/>
          </a:xfrm>
          <a:prstGeom prst="rect">
            <a:avLst/>
          </a:prstGeom>
          <a:effectLst>
            <a:reflection blurRad="1117600" endPos="35000" dist="1270000" dir="5400000" sy="-100000" algn="bl" rotWithShape="0"/>
          </a:effectLst>
        </p:spPr>
      </p:pic>
      <p:pic>
        <p:nvPicPr>
          <p:cNvPr id="6" name="Picture 5" descr="A diagram of a process&#10;&#10;AI-generated content may be incorrect.">
            <a:extLst>
              <a:ext uri="{FF2B5EF4-FFF2-40B4-BE49-F238E27FC236}">
                <a16:creationId xmlns:a16="http://schemas.microsoft.com/office/drawing/2014/main" id="{25F2CFB8-9E41-D4BA-98A9-D97F74E18613}"/>
              </a:ext>
            </a:extLst>
          </p:cNvPr>
          <p:cNvPicPr>
            <a:picLocks noChangeAspect="1"/>
          </p:cNvPicPr>
          <p:nvPr/>
        </p:nvPicPr>
        <p:blipFill>
          <a:blip r:embed="rId5"/>
          <a:srcRect l="-85" t="1022" r="35526" b="69849"/>
          <a:stretch/>
        </p:blipFill>
        <p:spPr>
          <a:xfrm>
            <a:off x="-24762" y="5066112"/>
            <a:ext cx="2585257" cy="527213"/>
          </a:xfrm>
          <a:prstGeom prst="rect">
            <a:avLst/>
          </a:prstGeom>
        </p:spPr>
      </p:pic>
      <p:sp>
        <p:nvSpPr>
          <p:cNvPr id="8" name="Rectangle: Rounded Corners 7">
            <a:extLst>
              <a:ext uri="{FF2B5EF4-FFF2-40B4-BE49-F238E27FC236}">
                <a16:creationId xmlns:a16="http://schemas.microsoft.com/office/drawing/2014/main" id="{225EBB33-B0F6-3C29-8B40-0EB7DBE6D28B}"/>
              </a:ext>
            </a:extLst>
          </p:cNvPr>
          <p:cNvSpPr/>
          <p:nvPr/>
        </p:nvSpPr>
        <p:spPr>
          <a:xfrm>
            <a:off x="1590523" y="5151345"/>
            <a:ext cx="378304" cy="359425"/>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ABAA13FE-8B94-76A1-FF4F-94C3AA7511E6}"/>
              </a:ext>
            </a:extLst>
          </p:cNvPr>
          <p:cNvSpPr txBox="1"/>
          <p:nvPr/>
        </p:nvSpPr>
        <p:spPr>
          <a:xfrm>
            <a:off x="660430" y="1490874"/>
            <a:ext cx="10466613" cy="3008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Aptos"/>
                <a:ea typeface="Calibri"/>
                <a:cs typeface="Calibri"/>
              </a:rPr>
              <a:t>Goal of this module is to </a:t>
            </a:r>
            <a:r>
              <a:rPr lang="en-US" sz="1600" b="1">
                <a:latin typeface="Aptos"/>
                <a:ea typeface="Calibri"/>
                <a:cs typeface="Calibri"/>
              </a:rPr>
              <a:t>Recover relative positions</a:t>
            </a:r>
            <a:r>
              <a:rPr lang="en-US" sz="1600">
                <a:latin typeface="Aptos"/>
                <a:ea typeface="Calibri"/>
                <a:cs typeface="Calibri"/>
              </a:rPr>
              <a:t> of neighboring points to preserve geometry.</a:t>
            </a:r>
          </a:p>
          <a:p>
            <a:pPr marL="285750" indent="-285750">
              <a:lnSpc>
                <a:spcPct val="150000"/>
              </a:lnSpc>
              <a:buFont typeface="Arial"/>
              <a:buChar char="•"/>
            </a:pPr>
            <a:r>
              <a:rPr lang="en-US" sz="1600">
                <a:latin typeface="Aptos"/>
                <a:ea typeface="Calibri"/>
                <a:cs typeface="Calibri"/>
              </a:rPr>
              <a:t>Compute the </a:t>
            </a:r>
            <a:r>
              <a:rPr lang="en-US" sz="1600" b="1">
                <a:latin typeface="Aptos"/>
                <a:ea typeface="Calibri"/>
                <a:cs typeface="Calibri"/>
              </a:rPr>
              <a:t>relative position</a:t>
            </a:r>
            <a:r>
              <a:rPr lang="en-US" sz="1600">
                <a:latin typeface="Aptos"/>
                <a:ea typeface="Calibri"/>
                <a:cs typeface="Calibri"/>
              </a:rPr>
              <a:t> of each neighbor </a:t>
            </a:r>
            <a:r>
              <a:rPr lang="en-US" sz="1600" err="1">
                <a:latin typeface="Aptos"/>
                <a:ea typeface="Calibri"/>
                <a:cs typeface="Calibri"/>
              </a:rPr>
              <a:t>Vj</a:t>
            </a:r>
            <a:r>
              <a:rPr lang="en-US" sz="1600">
                <a:latin typeface="Aptos"/>
                <a:ea typeface="Calibri"/>
                <a:cs typeface="Calibri"/>
              </a:rPr>
              <a:t> with respect to the center point </a:t>
            </a:r>
            <a:r>
              <a:rPr lang="en-US" sz="1600" err="1">
                <a:latin typeface="Aptos"/>
                <a:ea typeface="Calibri"/>
                <a:cs typeface="Calibri"/>
              </a:rPr>
              <a:t>Vr</a:t>
            </a:r>
            <a:r>
              <a:rPr lang="en-US" sz="1600">
                <a:latin typeface="Aptos"/>
                <a:ea typeface="Calibri"/>
                <a:cs typeface="Calibri"/>
              </a:rPr>
              <a:t>.</a:t>
            </a:r>
          </a:p>
          <a:p>
            <a:pPr marL="285750" indent="-285750">
              <a:lnSpc>
                <a:spcPct val="150000"/>
              </a:lnSpc>
              <a:buFont typeface="Arial"/>
              <a:buChar char="•"/>
            </a:pPr>
            <a:r>
              <a:rPr lang="en-US" sz="1600">
                <a:latin typeface="Aptos"/>
                <a:ea typeface="Calibri"/>
                <a:cs typeface="Calibri"/>
              </a:rPr>
              <a:t>Transform this into the </a:t>
            </a:r>
            <a:r>
              <a:rPr lang="en-US" sz="1600" b="1">
                <a:latin typeface="Aptos"/>
                <a:ea typeface="Calibri"/>
                <a:cs typeface="Calibri"/>
              </a:rPr>
              <a:t>local frame</a:t>
            </a:r>
            <a:r>
              <a:rPr lang="en-US" sz="1600">
                <a:latin typeface="Aptos"/>
                <a:ea typeface="Calibri"/>
                <a:cs typeface="Calibri"/>
              </a:rPr>
              <a:t> using</a:t>
            </a:r>
          </a:p>
          <a:p>
            <a:pPr marL="171450" indent="-171450">
              <a:lnSpc>
                <a:spcPct val="150000"/>
              </a:lnSpc>
              <a:buFont typeface="Arial"/>
              <a:buChar char="•"/>
            </a:pPr>
            <a:r>
              <a:rPr lang="en-US" sz="1600">
                <a:latin typeface="Aptos"/>
                <a:ea typeface="Calibri"/>
                <a:cs typeface="Calibri"/>
              </a:rPr>
              <a:t>Use this relative info to adjust the neighbor’s feature.</a:t>
            </a:r>
          </a:p>
          <a:p>
            <a:pPr marL="171450" indent="-171450">
              <a:lnSpc>
                <a:spcPct val="150000"/>
              </a:lnSpc>
              <a:buFont typeface="Arial"/>
              <a:buChar char="•"/>
            </a:pPr>
            <a:r>
              <a:rPr lang="en-US" sz="1600">
                <a:latin typeface="Aptos"/>
                <a:ea typeface="Calibri"/>
                <a:cs typeface="Calibri"/>
              </a:rPr>
              <a:t>Dynamic weighting using an MPL: </a:t>
            </a:r>
          </a:p>
          <a:p>
            <a:pPr>
              <a:lnSpc>
                <a:spcPct val="150000"/>
              </a:lnSpc>
            </a:pPr>
            <a:endParaRPr lang="en-US" sz="1600">
              <a:latin typeface="Aptos"/>
              <a:ea typeface="Calibri"/>
              <a:cs typeface="Calibri"/>
            </a:endParaRPr>
          </a:p>
          <a:p>
            <a:pPr marL="171450" indent="-171450">
              <a:lnSpc>
                <a:spcPct val="150000"/>
              </a:lnSpc>
              <a:buFont typeface="Arial"/>
              <a:buChar char="•"/>
            </a:pPr>
            <a:r>
              <a:rPr lang="en-US" sz="1600">
                <a:latin typeface="Aptos"/>
                <a:ea typeface="Calibri"/>
                <a:cs typeface="Calibri"/>
              </a:rPr>
              <a:t>Final aggregation using: </a:t>
            </a:r>
          </a:p>
          <a:p>
            <a:pPr>
              <a:lnSpc>
                <a:spcPct val="150000"/>
              </a:lnSpc>
            </a:pPr>
            <a:endParaRPr lang="en-US" sz="1600">
              <a:latin typeface="Calibri"/>
              <a:ea typeface="Calibri"/>
              <a:cs typeface="Calibri"/>
            </a:endParaRPr>
          </a:p>
        </p:txBody>
      </p:sp>
      <p:pic>
        <p:nvPicPr>
          <p:cNvPr id="5" name="Picture 4">
            <a:extLst>
              <a:ext uri="{FF2B5EF4-FFF2-40B4-BE49-F238E27FC236}">
                <a16:creationId xmlns:a16="http://schemas.microsoft.com/office/drawing/2014/main" id="{4B78ADA3-DA05-442A-739D-2548A4D84E79}"/>
              </a:ext>
            </a:extLst>
          </p:cNvPr>
          <p:cNvPicPr>
            <a:picLocks noChangeAspect="1"/>
          </p:cNvPicPr>
          <p:nvPr/>
        </p:nvPicPr>
        <p:blipFill>
          <a:blip r:embed="rId6"/>
          <a:stretch>
            <a:fillRect/>
          </a:stretch>
        </p:blipFill>
        <p:spPr>
          <a:xfrm>
            <a:off x="4860114" y="2290385"/>
            <a:ext cx="3896632" cy="410596"/>
          </a:xfrm>
          <a:prstGeom prst="rect">
            <a:avLst/>
          </a:prstGeom>
        </p:spPr>
      </p:pic>
      <p:pic>
        <p:nvPicPr>
          <p:cNvPr id="7" name="Picture 6">
            <a:extLst>
              <a:ext uri="{FF2B5EF4-FFF2-40B4-BE49-F238E27FC236}">
                <a16:creationId xmlns:a16="http://schemas.microsoft.com/office/drawing/2014/main" id="{60FC6E45-2450-B18B-FF95-F33A96FCAD3C}"/>
              </a:ext>
            </a:extLst>
          </p:cNvPr>
          <p:cNvPicPr>
            <a:picLocks noChangeAspect="1"/>
          </p:cNvPicPr>
          <p:nvPr/>
        </p:nvPicPr>
        <p:blipFill>
          <a:blip r:embed="rId7"/>
          <a:stretch>
            <a:fillRect/>
          </a:stretch>
        </p:blipFill>
        <p:spPr>
          <a:xfrm>
            <a:off x="4435852" y="2992930"/>
            <a:ext cx="4331058" cy="453578"/>
          </a:xfrm>
          <a:prstGeom prst="rect">
            <a:avLst/>
          </a:prstGeom>
        </p:spPr>
      </p:pic>
      <p:pic>
        <p:nvPicPr>
          <p:cNvPr id="9" name="Picture 8">
            <a:extLst>
              <a:ext uri="{FF2B5EF4-FFF2-40B4-BE49-F238E27FC236}">
                <a16:creationId xmlns:a16="http://schemas.microsoft.com/office/drawing/2014/main" id="{ED6602B8-A63F-8EB0-35B2-9A789BED4186}"/>
              </a:ext>
            </a:extLst>
          </p:cNvPr>
          <p:cNvPicPr>
            <a:picLocks noChangeAspect="1"/>
          </p:cNvPicPr>
          <p:nvPr/>
        </p:nvPicPr>
        <p:blipFill>
          <a:blip r:embed="rId8"/>
          <a:stretch>
            <a:fillRect/>
          </a:stretch>
        </p:blipFill>
        <p:spPr>
          <a:xfrm>
            <a:off x="3998182" y="3659545"/>
            <a:ext cx="4771355" cy="641664"/>
          </a:xfrm>
          <a:prstGeom prst="rect">
            <a:avLst/>
          </a:prstGeom>
        </p:spPr>
      </p:pic>
      <p:pic>
        <p:nvPicPr>
          <p:cNvPr id="11" name="Picture 10" descr="Logo Downloads : SLU">
            <a:extLst>
              <a:ext uri="{FF2B5EF4-FFF2-40B4-BE49-F238E27FC236}">
                <a16:creationId xmlns:a16="http://schemas.microsoft.com/office/drawing/2014/main" id="{F2254E2F-79F7-B98D-866A-F44152018BF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13" name="Slide Number Placeholder 12">
            <a:extLst>
              <a:ext uri="{FF2B5EF4-FFF2-40B4-BE49-F238E27FC236}">
                <a16:creationId xmlns:a16="http://schemas.microsoft.com/office/drawing/2014/main" id="{595B2F79-9816-D16F-A164-8FB725E0ECAD}"/>
              </a:ext>
            </a:extLst>
          </p:cNvPr>
          <p:cNvSpPr>
            <a:spLocks noGrp="1"/>
          </p:cNvSpPr>
          <p:nvPr>
            <p:ph type="sldNum" sz="quarter" idx="12"/>
          </p:nvPr>
        </p:nvSpPr>
        <p:spPr>
          <a:xfrm>
            <a:off x="8610600" y="6469620"/>
            <a:ext cx="2743200" cy="365125"/>
          </a:xfrm>
        </p:spPr>
        <p:txBody>
          <a:bodyPr/>
          <a:lstStyle/>
          <a:p>
            <a:fld id="{330EA680-D336-4FF7-8B7A-9848BB0A1C32}" type="slidenum">
              <a:rPr lang="en-US" smtClean="0"/>
              <a:t>16</a:t>
            </a:fld>
            <a:endParaRPr lang="en-US"/>
          </a:p>
        </p:txBody>
      </p:sp>
      <p:pic>
        <p:nvPicPr>
          <p:cNvPr id="12" name="Picture 11" descr="Draw Airplane Royalty-Free Images, Stock Photos &amp; Pictures | Shutterstock">
            <a:extLst>
              <a:ext uri="{FF2B5EF4-FFF2-40B4-BE49-F238E27FC236}">
                <a16:creationId xmlns:a16="http://schemas.microsoft.com/office/drawing/2014/main" id="{4A2FC2FA-22B3-8838-51EC-78992DD5632F}"/>
              </a:ext>
            </a:extLst>
          </p:cNvPr>
          <p:cNvPicPr>
            <a:picLocks noChangeAspect="1"/>
          </p:cNvPicPr>
          <p:nvPr/>
        </p:nvPicPr>
        <p:blipFill>
          <a:blip r:embed="rId11"/>
          <a:stretch>
            <a:fillRect/>
          </a:stretch>
        </p:blipFill>
        <p:spPr>
          <a:xfrm>
            <a:off x="3972696" y="5037437"/>
            <a:ext cx="2197444" cy="1416909"/>
          </a:xfrm>
          <a:prstGeom prst="rect">
            <a:avLst/>
          </a:prstGeom>
        </p:spPr>
      </p:pic>
      <p:pic>
        <p:nvPicPr>
          <p:cNvPr id="14" name="Picture 13" descr="Draw Airplane Royalty-Free Images, Stock Photos &amp; Pictures | Shutterstock">
            <a:extLst>
              <a:ext uri="{FF2B5EF4-FFF2-40B4-BE49-F238E27FC236}">
                <a16:creationId xmlns:a16="http://schemas.microsoft.com/office/drawing/2014/main" id="{451851C2-0321-E172-043F-A315EAF95C7C}"/>
              </a:ext>
            </a:extLst>
          </p:cNvPr>
          <p:cNvPicPr>
            <a:picLocks noChangeAspect="1"/>
          </p:cNvPicPr>
          <p:nvPr/>
        </p:nvPicPr>
        <p:blipFill>
          <a:blip r:embed="rId11"/>
          <a:stretch>
            <a:fillRect/>
          </a:stretch>
        </p:blipFill>
        <p:spPr>
          <a:xfrm>
            <a:off x="6186615" y="5037437"/>
            <a:ext cx="2115065" cy="1416909"/>
          </a:xfrm>
          <a:prstGeom prst="rect">
            <a:avLst/>
          </a:prstGeom>
        </p:spPr>
      </p:pic>
      <p:pic>
        <p:nvPicPr>
          <p:cNvPr id="15" name="Picture 14" descr="Draw Airplane Royalty-Free Images, Stock Photos &amp; Pictures | Shutterstock">
            <a:extLst>
              <a:ext uri="{FF2B5EF4-FFF2-40B4-BE49-F238E27FC236}">
                <a16:creationId xmlns:a16="http://schemas.microsoft.com/office/drawing/2014/main" id="{3E1EC676-843D-35C1-381E-82920AC0327F}"/>
              </a:ext>
            </a:extLst>
          </p:cNvPr>
          <p:cNvPicPr>
            <a:picLocks noChangeAspect="1"/>
          </p:cNvPicPr>
          <p:nvPr/>
        </p:nvPicPr>
        <p:blipFill>
          <a:blip r:embed="rId11"/>
          <a:stretch>
            <a:fillRect/>
          </a:stretch>
        </p:blipFill>
        <p:spPr>
          <a:xfrm>
            <a:off x="8287263" y="5037437"/>
            <a:ext cx="2115068" cy="1416909"/>
          </a:xfrm>
          <a:prstGeom prst="rect">
            <a:avLst/>
          </a:prstGeom>
        </p:spPr>
      </p:pic>
      <p:pic>
        <p:nvPicPr>
          <p:cNvPr id="17" name="Picture 16" descr="Draw Airplane Royalty-Free Images, Stock Photos &amp; Pictures | Shutterstock">
            <a:extLst>
              <a:ext uri="{FF2B5EF4-FFF2-40B4-BE49-F238E27FC236}">
                <a16:creationId xmlns:a16="http://schemas.microsoft.com/office/drawing/2014/main" id="{5E27DF0D-F31D-8673-28AF-92ED27609490}"/>
              </a:ext>
            </a:extLst>
          </p:cNvPr>
          <p:cNvPicPr>
            <a:picLocks noChangeAspect="1"/>
          </p:cNvPicPr>
          <p:nvPr/>
        </p:nvPicPr>
        <p:blipFill>
          <a:blip r:embed="rId11"/>
          <a:srcRect l="14476" t="53869" r="53645" b="8698"/>
          <a:stretch/>
        </p:blipFill>
        <p:spPr>
          <a:xfrm rot="-2460000">
            <a:off x="4291690" y="5797378"/>
            <a:ext cx="700533" cy="530395"/>
          </a:xfrm>
          <a:prstGeom prst="rect">
            <a:avLst/>
          </a:prstGeom>
        </p:spPr>
      </p:pic>
      <p:sp>
        <p:nvSpPr>
          <p:cNvPr id="18" name="Rectangle: Rounded Corners 17">
            <a:extLst>
              <a:ext uri="{FF2B5EF4-FFF2-40B4-BE49-F238E27FC236}">
                <a16:creationId xmlns:a16="http://schemas.microsoft.com/office/drawing/2014/main" id="{5E192F46-6D28-961B-DE75-48875BA5A050}"/>
              </a:ext>
            </a:extLst>
          </p:cNvPr>
          <p:cNvSpPr/>
          <p:nvPr/>
        </p:nvSpPr>
        <p:spPr>
          <a:xfrm rot="-2580000">
            <a:off x="4293972" y="5797378"/>
            <a:ext cx="700217" cy="52516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Picture 18" descr="Draw Airplane Royalty-Free Images, Stock Photos &amp; Pictures | Shutterstock">
            <a:extLst>
              <a:ext uri="{FF2B5EF4-FFF2-40B4-BE49-F238E27FC236}">
                <a16:creationId xmlns:a16="http://schemas.microsoft.com/office/drawing/2014/main" id="{77FC081F-37FE-FAFC-87D1-EDA9F78F8054}"/>
              </a:ext>
            </a:extLst>
          </p:cNvPr>
          <p:cNvPicPr>
            <a:picLocks noChangeAspect="1"/>
          </p:cNvPicPr>
          <p:nvPr/>
        </p:nvPicPr>
        <p:blipFill>
          <a:blip r:embed="rId11"/>
          <a:srcRect l="12136" t="18658" r="34709" b="36548"/>
          <a:stretch/>
        </p:blipFill>
        <p:spPr>
          <a:xfrm rot="-1800000">
            <a:off x="6444047" y="5300656"/>
            <a:ext cx="1124272" cy="634691"/>
          </a:xfrm>
          <a:prstGeom prst="rect">
            <a:avLst/>
          </a:prstGeom>
        </p:spPr>
      </p:pic>
      <p:sp>
        <p:nvSpPr>
          <p:cNvPr id="20" name="Rectangle: Rounded Corners 19">
            <a:extLst>
              <a:ext uri="{FF2B5EF4-FFF2-40B4-BE49-F238E27FC236}">
                <a16:creationId xmlns:a16="http://schemas.microsoft.com/office/drawing/2014/main" id="{6C1E9232-AF5E-77AA-62DB-9265F8827D94}"/>
              </a:ext>
            </a:extLst>
          </p:cNvPr>
          <p:cNvSpPr/>
          <p:nvPr/>
        </p:nvSpPr>
        <p:spPr>
          <a:xfrm rot="-1740000">
            <a:off x="6446107" y="5292810"/>
            <a:ext cx="1122405" cy="63843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 name="Picture 20" descr="Draw Airplane Royalty-Free Images, Stock Photos &amp; Pictures | Shutterstock">
            <a:extLst>
              <a:ext uri="{FF2B5EF4-FFF2-40B4-BE49-F238E27FC236}">
                <a16:creationId xmlns:a16="http://schemas.microsoft.com/office/drawing/2014/main" id="{ECBC30B0-3A59-D85A-55A9-AFE8AE47391C}"/>
              </a:ext>
            </a:extLst>
          </p:cNvPr>
          <p:cNvPicPr>
            <a:picLocks noChangeAspect="1"/>
          </p:cNvPicPr>
          <p:nvPr/>
        </p:nvPicPr>
        <p:blipFill>
          <a:blip r:embed="rId11"/>
          <a:srcRect l="59004" t="1460" r="6796" b="49635"/>
          <a:stretch/>
        </p:blipFill>
        <p:spPr>
          <a:xfrm rot="-1620000">
            <a:off x="9538890" y="5058032"/>
            <a:ext cx="723343" cy="692944"/>
          </a:xfrm>
          <a:prstGeom prst="rect">
            <a:avLst/>
          </a:prstGeom>
        </p:spPr>
      </p:pic>
      <p:pic>
        <p:nvPicPr>
          <p:cNvPr id="22" name="Picture 21" descr="Draw Airplane Royalty-Free Images, Stock Photos &amp; Pictures | Shutterstock">
            <a:extLst>
              <a:ext uri="{FF2B5EF4-FFF2-40B4-BE49-F238E27FC236}">
                <a16:creationId xmlns:a16="http://schemas.microsoft.com/office/drawing/2014/main" id="{8FB32076-F678-8C62-E65E-4DC5AF12B7D6}"/>
              </a:ext>
            </a:extLst>
          </p:cNvPr>
          <p:cNvPicPr>
            <a:picLocks noChangeAspect="1"/>
          </p:cNvPicPr>
          <p:nvPr/>
        </p:nvPicPr>
        <p:blipFill>
          <a:blip r:embed="rId11"/>
          <a:stretch>
            <a:fillRect/>
          </a:stretch>
        </p:blipFill>
        <p:spPr>
          <a:xfrm rot="19380000">
            <a:off x="10444397" y="4928581"/>
            <a:ext cx="1826744" cy="1169775"/>
          </a:xfrm>
          <a:prstGeom prst="rect">
            <a:avLst/>
          </a:prstGeom>
        </p:spPr>
      </p:pic>
      <p:sp>
        <p:nvSpPr>
          <p:cNvPr id="23" name="Rectangle: Rounded Corners 22">
            <a:extLst>
              <a:ext uri="{FF2B5EF4-FFF2-40B4-BE49-F238E27FC236}">
                <a16:creationId xmlns:a16="http://schemas.microsoft.com/office/drawing/2014/main" id="{7179E5EA-8481-3132-8D8E-995115F1E8AA}"/>
              </a:ext>
            </a:extLst>
          </p:cNvPr>
          <p:cNvSpPr/>
          <p:nvPr/>
        </p:nvSpPr>
        <p:spPr>
          <a:xfrm rot="-1740000">
            <a:off x="9539615" y="5058940"/>
            <a:ext cx="710512" cy="6899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Rounded Corners 9">
            <a:extLst>
              <a:ext uri="{FF2B5EF4-FFF2-40B4-BE49-F238E27FC236}">
                <a16:creationId xmlns:a16="http://schemas.microsoft.com/office/drawing/2014/main" id="{97231466-8CC2-708F-7AD5-A27D89D8DBF5}"/>
              </a:ext>
            </a:extLst>
          </p:cNvPr>
          <p:cNvSpPr/>
          <p:nvPr/>
        </p:nvSpPr>
        <p:spPr>
          <a:xfrm rot="19380000">
            <a:off x="10426270" y="4967069"/>
            <a:ext cx="1874106" cy="111210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71446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A945-6109-ACA9-E840-AC8F660DE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3E1142-CC0A-33F3-0C98-E284ECD60507}"/>
              </a:ext>
            </a:extLst>
          </p:cNvPr>
          <p:cNvSpPr>
            <a:spLocks noGrp="1"/>
          </p:cNvSpPr>
          <p:nvPr>
            <p:ph type="title"/>
          </p:nvPr>
        </p:nvSpPr>
        <p:spPr>
          <a:xfrm>
            <a:off x="395416" y="262152"/>
            <a:ext cx="10515600" cy="1325563"/>
          </a:xfrm>
        </p:spPr>
        <p:txBody>
          <a:bodyPr>
            <a:normAutofit/>
          </a:bodyPr>
          <a:lstStyle/>
          <a:p>
            <a:r>
              <a:rPr lang="en-US" sz="4000">
                <a:ea typeface="+mj-lt"/>
                <a:cs typeface="+mj-lt"/>
              </a:rPr>
              <a:t>Training Loss</a:t>
            </a:r>
            <a:endParaRPr lang="en-US" sz="4000" err="1"/>
          </a:p>
        </p:txBody>
      </p:sp>
      <p:pic>
        <p:nvPicPr>
          <p:cNvPr id="4" name="Picture 3" descr="A diagram of a process&#10;&#10;AI-generated content may be incorrect.">
            <a:extLst>
              <a:ext uri="{FF2B5EF4-FFF2-40B4-BE49-F238E27FC236}">
                <a16:creationId xmlns:a16="http://schemas.microsoft.com/office/drawing/2014/main" id="{B6A5D598-25C9-3B0F-5435-D7AEE13125AB}"/>
              </a:ext>
            </a:extLst>
          </p:cNvPr>
          <p:cNvPicPr>
            <a:picLocks noChangeAspect="1"/>
          </p:cNvPicPr>
          <p:nvPr/>
        </p:nvPicPr>
        <p:blipFill>
          <a:blip r:embed="rId3">
            <a:alphaModFix amt="93000"/>
          </a:blip>
          <a:stretch>
            <a:fillRect/>
          </a:stretch>
        </p:blipFill>
        <p:spPr>
          <a:xfrm>
            <a:off x="1245438" y="1485186"/>
            <a:ext cx="9132628" cy="4116535"/>
          </a:xfrm>
          <a:prstGeom prst="rect">
            <a:avLst/>
          </a:prstGeom>
        </p:spPr>
      </p:pic>
      <p:sp>
        <p:nvSpPr>
          <p:cNvPr id="3" name="Rectangle: Rounded Corners 2">
            <a:extLst>
              <a:ext uri="{FF2B5EF4-FFF2-40B4-BE49-F238E27FC236}">
                <a16:creationId xmlns:a16="http://schemas.microsoft.com/office/drawing/2014/main" id="{D24FC165-9FF9-6915-AF34-041FBBFE8569}"/>
              </a:ext>
            </a:extLst>
          </p:cNvPr>
          <p:cNvSpPr/>
          <p:nvPr/>
        </p:nvSpPr>
        <p:spPr>
          <a:xfrm>
            <a:off x="1248148" y="1486002"/>
            <a:ext cx="7858578" cy="1247131"/>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text&#10;&#10;AI-generated content may be incorrect.">
            <a:extLst>
              <a:ext uri="{FF2B5EF4-FFF2-40B4-BE49-F238E27FC236}">
                <a16:creationId xmlns:a16="http://schemas.microsoft.com/office/drawing/2014/main" id="{A99CDDB5-83D1-F3E7-9E25-A1309F7EB1CC}"/>
              </a:ext>
            </a:extLst>
          </p:cNvPr>
          <p:cNvPicPr>
            <a:picLocks noChangeAspect="1"/>
          </p:cNvPicPr>
          <p:nvPr/>
        </p:nvPicPr>
        <p:blipFill>
          <a:blip r:embed="rId4"/>
          <a:stretch>
            <a:fillRect/>
          </a:stretch>
        </p:blipFill>
        <p:spPr>
          <a:xfrm>
            <a:off x="1223224" y="5646648"/>
            <a:ext cx="8157157" cy="716254"/>
          </a:xfrm>
          <a:prstGeom prst="rect">
            <a:avLst/>
          </a:prstGeom>
        </p:spPr>
      </p:pic>
      <p:sp>
        <p:nvSpPr>
          <p:cNvPr id="9" name="Rectangle: Rounded Corners 8">
            <a:extLst>
              <a:ext uri="{FF2B5EF4-FFF2-40B4-BE49-F238E27FC236}">
                <a16:creationId xmlns:a16="http://schemas.microsoft.com/office/drawing/2014/main" id="{F0A8AB5E-C654-6CE2-1EEB-030F8A6B1985}"/>
              </a:ext>
            </a:extLst>
          </p:cNvPr>
          <p:cNvSpPr/>
          <p:nvPr/>
        </p:nvSpPr>
        <p:spPr>
          <a:xfrm>
            <a:off x="1941836" y="5688601"/>
            <a:ext cx="416099" cy="627412"/>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Rounded Corners 9">
            <a:extLst>
              <a:ext uri="{FF2B5EF4-FFF2-40B4-BE49-F238E27FC236}">
                <a16:creationId xmlns:a16="http://schemas.microsoft.com/office/drawing/2014/main" id="{FFFF8AB9-09D7-2952-9D32-C883E79B34A2}"/>
              </a:ext>
            </a:extLst>
          </p:cNvPr>
          <p:cNvSpPr/>
          <p:nvPr/>
        </p:nvSpPr>
        <p:spPr>
          <a:xfrm>
            <a:off x="1248148" y="4319354"/>
            <a:ext cx="7858578" cy="1247131"/>
          </a:xfrm>
          <a:prstGeom prst="round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251311A-20C0-FA6E-0F46-CF57AFD6EC43}"/>
              </a:ext>
            </a:extLst>
          </p:cNvPr>
          <p:cNvSpPr/>
          <p:nvPr/>
        </p:nvSpPr>
        <p:spPr>
          <a:xfrm>
            <a:off x="2654091" y="5693101"/>
            <a:ext cx="431762" cy="613920"/>
          </a:xfrm>
          <a:prstGeom prst="round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B12C60A-9F55-887F-36D0-AE0CD563F4AE}"/>
              </a:ext>
            </a:extLst>
          </p:cNvPr>
          <p:cNvSpPr/>
          <p:nvPr/>
        </p:nvSpPr>
        <p:spPr>
          <a:xfrm>
            <a:off x="8310063" y="2784623"/>
            <a:ext cx="635678" cy="1493975"/>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3D5912C-DDC3-55E4-9D8F-63C42A856567}"/>
              </a:ext>
            </a:extLst>
          </p:cNvPr>
          <p:cNvSpPr/>
          <p:nvPr/>
        </p:nvSpPr>
        <p:spPr>
          <a:xfrm>
            <a:off x="3426824" y="5693102"/>
            <a:ext cx="431764" cy="613919"/>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1F0D2C-9370-3608-37D9-525AD6C809AA}"/>
              </a:ext>
            </a:extLst>
          </p:cNvPr>
          <p:cNvSpPr/>
          <p:nvPr/>
        </p:nvSpPr>
        <p:spPr>
          <a:xfrm>
            <a:off x="4145894" y="5693102"/>
            <a:ext cx="4284693" cy="613919"/>
          </a:xfrm>
          <a:prstGeom prst="roundRect">
            <a:avLst/>
          </a:prstGeom>
          <a:noFill/>
          <a:ln w="57150">
            <a:solidFill>
              <a:schemeClr val="tx2">
                <a:lumMod val="10000"/>
                <a:lumOff val="9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white background with black dots&#10;&#10;AI-generated content may be incorrect.">
            <a:extLst>
              <a:ext uri="{FF2B5EF4-FFF2-40B4-BE49-F238E27FC236}">
                <a16:creationId xmlns:a16="http://schemas.microsoft.com/office/drawing/2014/main" id="{6BB69945-1E19-A5FF-B3C3-915074D2DC69}"/>
              </a:ext>
            </a:extLst>
          </p:cNvPr>
          <p:cNvPicPr>
            <a:picLocks noChangeAspect="1"/>
          </p:cNvPicPr>
          <p:nvPr/>
        </p:nvPicPr>
        <p:blipFill>
          <a:blip r:embed="rId5"/>
          <a:srcRect l="-63" t="1953" r="52792" b="-1875"/>
          <a:stretch/>
        </p:blipFill>
        <p:spPr>
          <a:xfrm>
            <a:off x="8580950" y="5668113"/>
            <a:ext cx="1995998" cy="432180"/>
          </a:xfrm>
          <a:prstGeom prst="rect">
            <a:avLst/>
          </a:prstGeom>
        </p:spPr>
      </p:pic>
      <p:pic>
        <p:nvPicPr>
          <p:cNvPr id="16" name="Picture 15" descr="A black text with a white background&#10;&#10;AI-generated content may be incorrect.">
            <a:extLst>
              <a:ext uri="{FF2B5EF4-FFF2-40B4-BE49-F238E27FC236}">
                <a16:creationId xmlns:a16="http://schemas.microsoft.com/office/drawing/2014/main" id="{EF6A0E6F-9566-5C0E-7189-4A6CDD60D60F}"/>
              </a:ext>
            </a:extLst>
          </p:cNvPr>
          <p:cNvPicPr>
            <a:picLocks noChangeAspect="1"/>
          </p:cNvPicPr>
          <p:nvPr/>
        </p:nvPicPr>
        <p:blipFill>
          <a:blip r:embed="rId6"/>
          <a:srcRect l="514" t="-18667" r="30068" b="-3659"/>
          <a:stretch/>
        </p:blipFill>
        <p:spPr>
          <a:xfrm>
            <a:off x="8602693" y="6010186"/>
            <a:ext cx="2934827" cy="585362"/>
          </a:xfrm>
          <a:prstGeom prst="rect">
            <a:avLst/>
          </a:prstGeom>
        </p:spPr>
      </p:pic>
      <p:sp>
        <p:nvSpPr>
          <p:cNvPr id="17" name="Rectangle: Rounded Corners 16">
            <a:extLst>
              <a:ext uri="{FF2B5EF4-FFF2-40B4-BE49-F238E27FC236}">
                <a16:creationId xmlns:a16="http://schemas.microsoft.com/office/drawing/2014/main" id="{33F296D4-907C-F85A-82B9-42096FCEAEFC}"/>
              </a:ext>
            </a:extLst>
          </p:cNvPr>
          <p:cNvSpPr/>
          <p:nvPr/>
        </p:nvSpPr>
        <p:spPr>
          <a:xfrm>
            <a:off x="8590279" y="5650172"/>
            <a:ext cx="2928554" cy="947796"/>
          </a:xfrm>
          <a:prstGeom prst="roundRect">
            <a:avLst/>
          </a:prstGeom>
          <a:noFill/>
          <a:ln w="57150">
            <a:solidFill>
              <a:schemeClr val="tx2">
                <a:lumMod val="10000"/>
                <a:lumOff val="9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a:t>
            </a:r>
          </a:p>
        </p:txBody>
      </p:sp>
      <p:pic>
        <p:nvPicPr>
          <p:cNvPr id="19" name="Picture 18" descr="Logo Downloads : SLU">
            <a:extLst>
              <a:ext uri="{FF2B5EF4-FFF2-40B4-BE49-F238E27FC236}">
                <a16:creationId xmlns:a16="http://schemas.microsoft.com/office/drawing/2014/main" id="{448F86A1-8E30-3F8D-F361-9FAFA5CCDB7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21" name="Slide Number Placeholder 20">
            <a:extLst>
              <a:ext uri="{FF2B5EF4-FFF2-40B4-BE49-F238E27FC236}">
                <a16:creationId xmlns:a16="http://schemas.microsoft.com/office/drawing/2014/main" id="{32305947-373F-F55D-12B8-365BB382749F}"/>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782325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80B1-A21D-C6B9-2E12-B593142B2900}"/>
              </a:ext>
            </a:extLst>
          </p:cNvPr>
          <p:cNvSpPr>
            <a:spLocks noGrp="1"/>
          </p:cNvSpPr>
          <p:nvPr>
            <p:ph type="title"/>
          </p:nvPr>
        </p:nvSpPr>
        <p:spPr>
          <a:xfrm>
            <a:off x="323336" y="4720"/>
            <a:ext cx="10886302" cy="1346157"/>
          </a:xfrm>
        </p:spPr>
        <p:txBody>
          <a:bodyPr>
            <a:normAutofit/>
          </a:bodyPr>
          <a:lstStyle/>
          <a:p>
            <a:r>
              <a:rPr lang="en-US" sz="4000"/>
              <a:t>Experiments</a:t>
            </a:r>
          </a:p>
        </p:txBody>
      </p:sp>
      <p:sp>
        <p:nvSpPr>
          <p:cNvPr id="3" name="Content Placeholder 2">
            <a:extLst>
              <a:ext uri="{FF2B5EF4-FFF2-40B4-BE49-F238E27FC236}">
                <a16:creationId xmlns:a16="http://schemas.microsoft.com/office/drawing/2014/main" id="{FB62DB60-6302-F3F9-1792-A4948440ED4B}"/>
              </a:ext>
            </a:extLst>
          </p:cNvPr>
          <p:cNvSpPr>
            <a:spLocks noGrp="1"/>
          </p:cNvSpPr>
          <p:nvPr>
            <p:ph idx="1"/>
          </p:nvPr>
        </p:nvSpPr>
        <p:spPr>
          <a:xfrm>
            <a:off x="512732" y="1088633"/>
            <a:ext cx="10515600" cy="510446"/>
          </a:xfrm>
        </p:spPr>
        <p:txBody>
          <a:bodyPr vert="horz" lIns="91440" tIns="45720" rIns="91440" bIns="45720" rtlCol="0" anchor="t">
            <a:normAutofit/>
          </a:bodyPr>
          <a:lstStyle/>
          <a:p>
            <a:r>
              <a:rPr lang="en-US"/>
              <a:t>Datasets</a:t>
            </a:r>
          </a:p>
          <a:p>
            <a:endParaRPr lang="en-US"/>
          </a:p>
        </p:txBody>
      </p:sp>
      <p:pic>
        <p:nvPicPr>
          <p:cNvPr id="5" name="Picture 4" descr="Logo Downloads : SLU">
            <a:extLst>
              <a:ext uri="{FF2B5EF4-FFF2-40B4-BE49-F238E27FC236}">
                <a16:creationId xmlns:a16="http://schemas.microsoft.com/office/drawing/2014/main" id="{B8AED2DB-6D0B-D731-EBF9-C921CB1EC54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7" name="Slide Number Placeholder 6">
            <a:extLst>
              <a:ext uri="{FF2B5EF4-FFF2-40B4-BE49-F238E27FC236}">
                <a16:creationId xmlns:a16="http://schemas.microsoft.com/office/drawing/2014/main" id="{4DCA7385-DA17-98B2-906D-20D730DB6541}"/>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4" name="TextBox 3">
            <a:extLst>
              <a:ext uri="{FF2B5EF4-FFF2-40B4-BE49-F238E27FC236}">
                <a16:creationId xmlns:a16="http://schemas.microsoft.com/office/drawing/2014/main" id="{E3FB1EC7-28CF-8185-40EB-E213EA005B97}"/>
              </a:ext>
            </a:extLst>
          </p:cNvPr>
          <p:cNvSpPr txBox="1"/>
          <p:nvPr/>
        </p:nvSpPr>
        <p:spPr>
          <a:xfrm>
            <a:off x="766928" y="1606158"/>
            <a:ext cx="110531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   ModelNet40           </a:t>
            </a:r>
            <a:r>
              <a:rPr lang="en-US" err="1"/>
              <a:t>ScanObjectNN</a:t>
            </a:r>
            <a:r>
              <a:rPr lang="en-US"/>
              <a:t>         </a:t>
            </a:r>
            <a:r>
              <a:rPr lang="en-US" err="1"/>
              <a:t>ShapeNetPart</a:t>
            </a:r>
            <a:r>
              <a:rPr lang="en-US"/>
              <a:t> </a:t>
            </a:r>
          </a:p>
          <a:p>
            <a:r>
              <a:rPr lang="en-US">
                <a:cs typeface="Arial"/>
              </a:rPr>
              <a:t>     (</a:t>
            </a:r>
            <a:r>
              <a:rPr lang="en-US">
                <a:latin typeface="Aptos"/>
                <a:cs typeface="Arial"/>
              </a:rPr>
              <a:t>CAD objects)          (real-world with noise)        (segmentation) </a:t>
            </a:r>
            <a:endParaRPr lang="en-US"/>
          </a:p>
          <a:p>
            <a:endParaRPr lang="en-US">
              <a:latin typeface="Aptos"/>
              <a:cs typeface="Arial"/>
            </a:endParaRPr>
          </a:p>
        </p:txBody>
      </p:sp>
      <p:pic>
        <p:nvPicPr>
          <p:cNvPr id="8" name="Picture 7">
            <a:extLst>
              <a:ext uri="{FF2B5EF4-FFF2-40B4-BE49-F238E27FC236}">
                <a16:creationId xmlns:a16="http://schemas.microsoft.com/office/drawing/2014/main" id="{C78454FD-7902-5ABC-E988-D198356F8A6A}"/>
              </a:ext>
            </a:extLst>
          </p:cNvPr>
          <p:cNvPicPr>
            <a:picLocks noChangeAspect="1"/>
          </p:cNvPicPr>
          <p:nvPr/>
        </p:nvPicPr>
        <p:blipFill>
          <a:blip r:embed="rId5"/>
          <a:srcRect l="68421" t="13095" r="837" b="2553"/>
          <a:stretch/>
        </p:blipFill>
        <p:spPr>
          <a:xfrm>
            <a:off x="5306464" y="2313215"/>
            <a:ext cx="1986851" cy="3281141"/>
          </a:xfrm>
          <a:prstGeom prst="rect">
            <a:avLst/>
          </a:prstGeom>
        </p:spPr>
      </p:pic>
      <p:pic>
        <p:nvPicPr>
          <p:cNvPr id="9" name="Picture 8">
            <a:extLst>
              <a:ext uri="{FF2B5EF4-FFF2-40B4-BE49-F238E27FC236}">
                <a16:creationId xmlns:a16="http://schemas.microsoft.com/office/drawing/2014/main" id="{DC06E8C9-AA51-14DA-B872-A819A748ABDF}"/>
              </a:ext>
            </a:extLst>
          </p:cNvPr>
          <p:cNvPicPr>
            <a:picLocks noChangeAspect="1"/>
          </p:cNvPicPr>
          <p:nvPr/>
        </p:nvPicPr>
        <p:blipFill>
          <a:blip r:embed="rId5"/>
          <a:srcRect l="34809" t="13121" r="33528" b="2386"/>
          <a:stretch/>
        </p:blipFill>
        <p:spPr>
          <a:xfrm>
            <a:off x="1346787" y="2313212"/>
            <a:ext cx="2105299" cy="3277225"/>
          </a:xfrm>
          <a:prstGeom prst="rect">
            <a:avLst/>
          </a:prstGeom>
        </p:spPr>
      </p:pic>
      <p:pic>
        <p:nvPicPr>
          <p:cNvPr id="10" name="Picture 9">
            <a:extLst>
              <a:ext uri="{FF2B5EF4-FFF2-40B4-BE49-F238E27FC236}">
                <a16:creationId xmlns:a16="http://schemas.microsoft.com/office/drawing/2014/main" id="{D5E0AD15-FB1A-A5B1-4A23-C0A53EA2F758}"/>
              </a:ext>
            </a:extLst>
          </p:cNvPr>
          <p:cNvPicPr>
            <a:picLocks noChangeAspect="1"/>
          </p:cNvPicPr>
          <p:nvPr/>
        </p:nvPicPr>
        <p:blipFill>
          <a:blip r:embed="rId5"/>
          <a:srcRect l="1403" t="13294" r="66899" b="2182"/>
          <a:stretch/>
        </p:blipFill>
        <p:spPr>
          <a:xfrm>
            <a:off x="8613000" y="2354032"/>
            <a:ext cx="2218205" cy="3279345"/>
          </a:xfrm>
          <a:prstGeom prst="rect">
            <a:avLst/>
          </a:prstGeom>
        </p:spPr>
      </p:pic>
      <p:sp>
        <p:nvSpPr>
          <p:cNvPr id="6" name="TextBox 5">
            <a:extLst>
              <a:ext uri="{FF2B5EF4-FFF2-40B4-BE49-F238E27FC236}">
                <a16:creationId xmlns:a16="http://schemas.microsoft.com/office/drawing/2014/main" id="{410B31A1-CDCE-9660-D718-F9020E0DBAAE}"/>
              </a:ext>
            </a:extLst>
          </p:cNvPr>
          <p:cNvSpPr txBox="1"/>
          <p:nvPr/>
        </p:nvSpPr>
        <p:spPr>
          <a:xfrm>
            <a:off x="517834" y="5576995"/>
            <a:ext cx="404948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400">
                <a:ea typeface="+mn-lt"/>
                <a:cs typeface="+mn-lt"/>
              </a:rPr>
              <a:t>40 object categories (chair, table, sofa, etc.)</a:t>
            </a:r>
            <a:endParaRPr lang="en-US"/>
          </a:p>
          <a:p>
            <a:pPr marL="285750" indent="-285750">
              <a:buFont typeface="Arial" panose="020B0604020202020204" pitchFamily="34" charset="0"/>
              <a:buChar char="•"/>
            </a:pPr>
            <a:r>
              <a:rPr lang="en-US" sz="1400">
                <a:ea typeface="+mn-lt"/>
                <a:cs typeface="+mn-lt"/>
              </a:rPr>
              <a:t>~9,843 for training, ~2,468 for testing</a:t>
            </a:r>
          </a:p>
          <a:p>
            <a:pPr marL="285750" indent="-285750">
              <a:buFont typeface="Arial" panose="020B0604020202020204" pitchFamily="34" charset="0"/>
              <a:buChar char="•"/>
            </a:pPr>
            <a:r>
              <a:rPr lang="en-US" sz="1400">
                <a:ea typeface="+mn-lt"/>
                <a:cs typeface="+mn-lt"/>
              </a:rPr>
              <a:t>Usually, 1,024 or 2,048 points</a:t>
            </a:r>
          </a:p>
          <a:p>
            <a:pPr marL="285750" indent="-285750">
              <a:buFont typeface="Arial" panose="020B0604020202020204" pitchFamily="34" charset="0"/>
              <a:buChar char="•"/>
            </a:pPr>
            <a:r>
              <a:rPr lang="en-US" sz="1400">
                <a:ea typeface="+mn-lt"/>
                <a:cs typeface="+mn-lt"/>
              </a:rPr>
              <a:t>Use case: 3D object classification</a:t>
            </a:r>
            <a:endParaRPr lang="en-US"/>
          </a:p>
        </p:txBody>
      </p:sp>
      <p:sp>
        <p:nvSpPr>
          <p:cNvPr id="11" name="TextBox 10">
            <a:extLst>
              <a:ext uri="{FF2B5EF4-FFF2-40B4-BE49-F238E27FC236}">
                <a16:creationId xmlns:a16="http://schemas.microsoft.com/office/drawing/2014/main" id="{CC634484-A992-133A-DB8C-6ACCC2C2758A}"/>
              </a:ext>
            </a:extLst>
          </p:cNvPr>
          <p:cNvSpPr txBox="1"/>
          <p:nvPr/>
        </p:nvSpPr>
        <p:spPr>
          <a:xfrm>
            <a:off x="4915663" y="5642309"/>
            <a:ext cx="404948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400">
                <a:ea typeface="+mn-lt"/>
                <a:cs typeface="+mn-lt"/>
              </a:rPr>
              <a:t>~15 categories</a:t>
            </a:r>
            <a:endParaRPr lang="en-US">
              <a:ea typeface="+mn-lt"/>
              <a:cs typeface="+mn-lt"/>
            </a:endParaRPr>
          </a:p>
          <a:p>
            <a:pPr marL="285750" indent="-285750">
              <a:buFont typeface="Arial" panose="020B0604020202020204" pitchFamily="34" charset="0"/>
              <a:buChar char="•"/>
            </a:pPr>
            <a:r>
              <a:rPr lang="en-US" sz="1400">
                <a:ea typeface="+mn-lt"/>
                <a:cs typeface="+mn-lt"/>
              </a:rPr>
              <a:t>~15,000 objects</a:t>
            </a:r>
            <a:endParaRPr lang="en-US"/>
          </a:p>
          <a:p>
            <a:pPr marL="285750" indent="-285750">
              <a:buFont typeface="Arial" panose="020B0604020202020204" pitchFamily="34" charset="0"/>
              <a:buChar char="•"/>
            </a:pPr>
            <a:r>
              <a:rPr lang="en-US" sz="1400">
                <a:ea typeface="+mn-lt"/>
                <a:cs typeface="+mn-lt"/>
              </a:rPr>
              <a:t>Usually, 2,048 points</a:t>
            </a:r>
          </a:p>
          <a:p>
            <a:pPr marL="285750" indent="-285750">
              <a:buFont typeface="Arial" panose="020B0604020202020204" pitchFamily="34" charset="0"/>
              <a:buChar char="•"/>
            </a:pPr>
            <a:r>
              <a:rPr lang="en-US" sz="1400">
                <a:ea typeface="+mn-lt"/>
                <a:cs typeface="+mn-lt"/>
              </a:rPr>
              <a:t>Use case: 3D object classification</a:t>
            </a:r>
            <a:endParaRPr lang="en-US"/>
          </a:p>
        </p:txBody>
      </p:sp>
      <p:sp>
        <p:nvSpPr>
          <p:cNvPr id="12" name="TextBox 11">
            <a:extLst>
              <a:ext uri="{FF2B5EF4-FFF2-40B4-BE49-F238E27FC236}">
                <a16:creationId xmlns:a16="http://schemas.microsoft.com/office/drawing/2014/main" id="{BE2F6C94-9D99-063F-D974-7C208225DDAE}"/>
              </a:ext>
            </a:extLst>
          </p:cNvPr>
          <p:cNvSpPr txBox="1"/>
          <p:nvPr/>
        </p:nvSpPr>
        <p:spPr>
          <a:xfrm>
            <a:off x="8257577" y="5642309"/>
            <a:ext cx="404948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400">
                <a:ea typeface="+mn-lt"/>
                <a:cs typeface="+mn-lt"/>
              </a:rPr>
              <a:t>16 object classes, 50-part labels</a:t>
            </a:r>
            <a:endParaRPr lang="en-US">
              <a:ea typeface="+mn-lt"/>
              <a:cs typeface="+mn-lt"/>
            </a:endParaRPr>
          </a:p>
          <a:p>
            <a:pPr marL="285750" indent="-285750">
              <a:buFont typeface="Arial" panose="020B0604020202020204" pitchFamily="34" charset="0"/>
              <a:buChar char="•"/>
            </a:pPr>
            <a:r>
              <a:rPr lang="en-US" sz="1400">
                <a:ea typeface="+mn-lt"/>
                <a:cs typeface="+mn-lt"/>
              </a:rPr>
              <a:t>~31,000 objects</a:t>
            </a:r>
            <a:endParaRPr lang="en-US">
              <a:ea typeface="+mn-lt"/>
              <a:cs typeface="+mn-lt"/>
            </a:endParaRPr>
          </a:p>
          <a:p>
            <a:pPr marL="285750" indent="-285750">
              <a:buFont typeface="Arial" panose="020B0604020202020204" pitchFamily="34" charset="0"/>
              <a:buChar char="•"/>
            </a:pPr>
            <a:r>
              <a:rPr lang="en-US" sz="1400">
                <a:ea typeface="+mn-lt"/>
                <a:cs typeface="+mn-lt"/>
              </a:rPr>
              <a:t>Usually, 2,048 points</a:t>
            </a:r>
          </a:p>
          <a:p>
            <a:pPr marL="285750" indent="-285750">
              <a:buFont typeface="Arial" panose="020B0604020202020204" pitchFamily="34" charset="0"/>
              <a:buChar char="•"/>
            </a:pPr>
            <a:r>
              <a:rPr lang="en-US" sz="1400">
                <a:ea typeface="+mn-lt"/>
                <a:cs typeface="+mn-lt"/>
              </a:rPr>
              <a:t>Use case: 3D part segmentation</a:t>
            </a:r>
            <a:endParaRPr lang="en-US"/>
          </a:p>
        </p:txBody>
      </p:sp>
    </p:spTree>
    <p:extLst>
      <p:ext uri="{BB962C8B-B14F-4D97-AF65-F5344CB8AC3E}">
        <p14:creationId xmlns:p14="http://schemas.microsoft.com/office/powerpoint/2010/main" val="2440526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F1BFAD-C5CD-877A-1563-200C2833E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4943D-7F5C-4C9D-9B7D-49D0672C8432}"/>
              </a:ext>
            </a:extLst>
          </p:cNvPr>
          <p:cNvSpPr>
            <a:spLocks noGrp="1"/>
          </p:cNvSpPr>
          <p:nvPr>
            <p:ph type="title"/>
          </p:nvPr>
        </p:nvSpPr>
        <p:spPr>
          <a:xfrm>
            <a:off x="395416" y="262152"/>
            <a:ext cx="10515600" cy="1325563"/>
          </a:xfrm>
        </p:spPr>
        <p:txBody>
          <a:bodyPr>
            <a:normAutofit/>
          </a:bodyPr>
          <a:lstStyle/>
          <a:p>
            <a:r>
              <a:rPr lang="en-US" sz="4000">
                <a:ea typeface="+mj-lt"/>
                <a:cs typeface="+mj-lt"/>
              </a:rPr>
              <a:t>Some Visualization of output</a:t>
            </a:r>
            <a:endParaRPr lang="en-US"/>
          </a:p>
        </p:txBody>
      </p:sp>
      <p:pic>
        <p:nvPicPr>
          <p:cNvPr id="12" name="Picture 11" descr="A group of fireworks in different colors&#10;&#10;AI-generated content may be incorrect.">
            <a:extLst>
              <a:ext uri="{FF2B5EF4-FFF2-40B4-BE49-F238E27FC236}">
                <a16:creationId xmlns:a16="http://schemas.microsoft.com/office/drawing/2014/main" id="{8C31315D-A887-A9BA-3A28-6CB24C3EA8D4}"/>
              </a:ext>
            </a:extLst>
          </p:cNvPr>
          <p:cNvPicPr>
            <a:picLocks noChangeAspect="1"/>
          </p:cNvPicPr>
          <p:nvPr/>
        </p:nvPicPr>
        <p:blipFill>
          <a:blip r:embed="rId2"/>
          <a:stretch>
            <a:fillRect/>
          </a:stretch>
        </p:blipFill>
        <p:spPr>
          <a:xfrm>
            <a:off x="2833232" y="1285195"/>
            <a:ext cx="7137854" cy="5435146"/>
          </a:xfrm>
          <a:prstGeom prst="rect">
            <a:avLst/>
          </a:prstGeom>
        </p:spPr>
      </p:pic>
      <p:pic>
        <p:nvPicPr>
          <p:cNvPr id="4" name="Picture 3" descr="Logo Downloads : SLU">
            <a:extLst>
              <a:ext uri="{FF2B5EF4-FFF2-40B4-BE49-F238E27FC236}">
                <a16:creationId xmlns:a16="http://schemas.microsoft.com/office/drawing/2014/main" id="{24FE1AFA-E620-4AB0-E30D-39ED7311DCA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7" name="Slide Number Placeholder 6">
            <a:extLst>
              <a:ext uri="{FF2B5EF4-FFF2-40B4-BE49-F238E27FC236}">
                <a16:creationId xmlns:a16="http://schemas.microsoft.com/office/drawing/2014/main" id="{A018838E-5A3E-8087-8B68-E04E32267D66}"/>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104452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web page&#10;&#10;AI-generated content may be incorrect.">
            <a:extLst>
              <a:ext uri="{FF2B5EF4-FFF2-40B4-BE49-F238E27FC236}">
                <a16:creationId xmlns:a16="http://schemas.microsoft.com/office/drawing/2014/main" id="{A40F4150-DC66-A601-8ACA-C1769BC7CE30}"/>
              </a:ext>
            </a:extLst>
          </p:cNvPr>
          <p:cNvPicPr>
            <a:picLocks noGrp="1" noChangeAspect="1"/>
          </p:cNvPicPr>
          <p:nvPr>
            <p:ph idx="1"/>
          </p:nvPr>
        </p:nvPicPr>
        <p:blipFill>
          <a:blip r:embed="rId3"/>
          <a:srcRect l="128" t="-2981" r="10999" b="-2567"/>
          <a:stretch/>
        </p:blipFill>
        <p:spPr>
          <a:xfrm>
            <a:off x="6879942" y="1162662"/>
            <a:ext cx="5019163" cy="1787974"/>
          </a:xfrm>
        </p:spPr>
      </p:pic>
      <p:pic>
        <p:nvPicPr>
          <p:cNvPr id="5" name="Picture 4" descr="A screenshot of a document&#10;&#10;AI-generated content may be incorrect.">
            <a:extLst>
              <a:ext uri="{FF2B5EF4-FFF2-40B4-BE49-F238E27FC236}">
                <a16:creationId xmlns:a16="http://schemas.microsoft.com/office/drawing/2014/main" id="{ACF143AF-0752-53F4-8538-0772AEC03238}"/>
              </a:ext>
            </a:extLst>
          </p:cNvPr>
          <p:cNvPicPr>
            <a:picLocks noChangeAspect="1"/>
          </p:cNvPicPr>
          <p:nvPr/>
        </p:nvPicPr>
        <p:blipFill>
          <a:blip r:embed="rId4"/>
          <a:stretch>
            <a:fillRect/>
          </a:stretch>
        </p:blipFill>
        <p:spPr>
          <a:xfrm>
            <a:off x="302904" y="779119"/>
            <a:ext cx="6427178" cy="5169878"/>
          </a:xfrm>
          <a:prstGeom prst="rect">
            <a:avLst/>
          </a:prstGeom>
        </p:spPr>
      </p:pic>
      <p:sp>
        <p:nvSpPr>
          <p:cNvPr id="6" name="TextBox 5">
            <a:extLst>
              <a:ext uri="{FF2B5EF4-FFF2-40B4-BE49-F238E27FC236}">
                <a16:creationId xmlns:a16="http://schemas.microsoft.com/office/drawing/2014/main" id="{5C382BDE-E3E4-786E-6A60-DE8FD49E8E12}"/>
              </a:ext>
            </a:extLst>
          </p:cNvPr>
          <p:cNvSpPr txBox="1"/>
          <p:nvPr/>
        </p:nvSpPr>
        <p:spPr>
          <a:xfrm>
            <a:off x="7065871" y="2958612"/>
            <a:ext cx="4237545" cy="3011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ea typeface="+mn-lt"/>
                <a:cs typeface="+mn-lt"/>
              </a:rPr>
              <a:t>Funding Support:</a:t>
            </a:r>
            <a:endParaRPr lang="en-US" sz="1600"/>
          </a:p>
          <a:p>
            <a:pPr marL="285750" indent="-285750">
              <a:lnSpc>
                <a:spcPct val="150000"/>
              </a:lnSpc>
              <a:buFont typeface="Arial"/>
              <a:buChar char="•"/>
            </a:pPr>
            <a:r>
              <a:rPr lang="en-US" sz="1600">
                <a:ea typeface="+mn-lt"/>
                <a:cs typeface="+mn-lt"/>
              </a:rPr>
              <a:t>National Natural Science Foundation of China</a:t>
            </a:r>
            <a:endParaRPr lang="en-US" sz="1600"/>
          </a:p>
          <a:p>
            <a:pPr marL="285750" indent="-285750">
              <a:lnSpc>
                <a:spcPct val="150000"/>
              </a:lnSpc>
              <a:buFont typeface="Arial"/>
              <a:buChar char="•"/>
            </a:pPr>
            <a:r>
              <a:rPr lang="en-US" sz="1600">
                <a:ea typeface="+mn-lt"/>
                <a:cs typeface="+mn-lt"/>
              </a:rPr>
              <a:t>Guangdong Basic &amp; Applied Basic Research Foundation</a:t>
            </a:r>
            <a:endParaRPr lang="en-US" sz="1600"/>
          </a:p>
          <a:p>
            <a:pPr marL="285750" indent="-285750">
              <a:lnSpc>
                <a:spcPct val="150000"/>
              </a:lnSpc>
              <a:buFont typeface="Arial"/>
              <a:buChar char="•"/>
            </a:pPr>
            <a:r>
              <a:rPr lang="en-US" sz="1600">
                <a:ea typeface="+mn-lt"/>
                <a:cs typeface="+mn-lt"/>
              </a:rPr>
              <a:t>Guangdong Provincial Key Lab of Human Digital Twin</a:t>
            </a:r>
            <a:endParaRPr lang="en-US" sz="1600"/>
          </a:p>
          <a:p>
            <a:pPr marL="285750" indent="-285750">
              <a:lnSpc>
                <a:spcPct val="150000"/>
              </a:lnSpc>
              <a:buFont typeface="Arial"/>
              <a:buChar char="•"/>
            </a:pPr>
            <a:r>
              <a:rPr lang="en-US" sz="1600">
                <a:ea typeface="+mn-lt"/>
                <a:cs typeface="+mn-lt"/>
              </a:rPr>
              <a:t>CAAI–Huawei </a:t>
            </a:r>
            <a:r>
              <a:rPr lang="en-US" sz="1600" err="1">
                <a:ea typeface="+mn-lt"/>
                <a:cs typeface="+mn-lt"/>
              </a:rPr>
              <a:t>MindSpore</a:t>
            </a:r>
            <a:r>
              <a:rPr lang="en-US" sz="1600">
                <a:ea typeface="+mn-lt"/>
                <a:cs typeface="+mn-lt"/>
              </a:rPr>
              <a:t> Open Fund</a:t>
            </a:r>
            <a:endParaRPr lang="en-US" sz="1600"/>
          </a:p>
        </p:txBody>
      </p:sp>
      <p:sp>
        <p:nvSpPr>
          <p:cNvPr id="7" name="TextBox 6">
            <a:extLst>
              <a:ext uri="{FF2B5EF4-FFF2-40B4-BE49-F238E27FC236}">
                <a16:creationId xmlns:a16="http://schemas.microsoft.com/office/drawing/2014/main" id="{EDC54700-18DC-A84E-B92E-12B73CD6109D}"/>
              </a:ext>
            </a:extLst>
          </p:cNvPr>
          <p:cNvSpPr txBox="1"/>
          <p:nvPr/>
        </p:nvSpPr>
        <p:spPr>
          <a:xfrm>
            <a:off x="6882577" y="810960"/>
            <a:ext cx="5034368" cy="338554"/>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Computer Vision and Pattern Recognition(CVPR 2024)</a:t>
            </a:r>
          </a:p>
        </p:txBody>
      </p:sp>
      <p:sp>
        <p:nvSpPr>
          <p:cNvPr id="8" name="Rectangle: Rounded Corners 7">
            <a:extLst>
              <a:ext uri="{FF2B5EF4-FFF2-40B4-BE49-F238E27FC236}">
                <a16:creationId xmlns:a16="http://schemas.microsoft.com/office/drawing/2014/main" id="{98FDA979-C13E-4926-2773-E2852673E606}"/>
              </a:ext>
            </a:extLst>
          </p:cNvPr>
          <p:cNvSpPr/>
          <p:nvPr/>
        </p:nvSpPr>
        <p:spPr>
          <a:xfrm>
            <a:off x="7969238" y="2639139"/>
            <a:ext cx="665726" cy="203297"/>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Downloads : SLU">
            <a:extLst>
              <a:ext uri="{FF2B5EF4-FFF2-40B4-BE49-F238E27FC236}">
                <a16:creationId xmlns:a16="http://schemas.microsoft.com/office/drawing/2014/main" id="{BBCBA3E0-1FFA-90B1-63C9-437468AA206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3" name="Slide Number Placeholder 2">
            <a:extLst>
              <a:ext uri="{FF2B5EF4-FFF2-40B4-BE49-F238E27FC236}">
                <a16:creationId xmlns:a16="http://schemas.microsoft.com/office/drawing/2014/main" id="{585354B2-3882-8C36-F8F1-91F477BB5EEE}"/>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77906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666A-E5D6-96DB-F388-7CF42B574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FB5EF-3B7D-26C4-FB0E-94126180315B}"/>
              </a:ext>
            </a:extLst>
          </p:cNvPr>
          <p:cNvSpPr>
            <a:spLocks noGrp="1"/>
          </p:cNvSpPr>
          <p:nvPr>
            <p:ph type="title"/>
          </p:nvPr>
        </p:nvSpPr>
        <p:spPr>
          <a:xfrm>
            <a:off x="457200" y="215446"/>
            <a:ext cx="10515600" cy="1325563"/>
          </a:xfrm>
        </p:spPr>
        <p:txBody>
          <a:bodyPr>
            <a:normAutofit/>
          </a:bodyPr>
          <a:lstStyle/>
          <a:p>
            <a:r>
              <a:rPr lang="en-US" sz="4000"/>
              <a:t>Performance</a:t>
            </a:r>
          </a:p>
        </p:txBody>
      </p:sp>
      <p:pic>
        <p:nvPicPr>
          <p:cNvPr id="6" name="Picture 5" descr="Logo Downloads : SLU">
            <a:extLst>
              <a:ext uri="{FF2B5EF4-FFF2-40B4-BE49-F238E27FC236}">
                <a16:creationId xmlns:a16="http://schemas.microsoft.com/office/drawing/2014/main" id="{1913BABE-5AA7-82E8-CBA4-DE23D906D9A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8" name="Slide Number Placeholder 7">
            <a:extLst>
              <a:ext uri="{FF2B5EF4-FFF2-40B4-BE49-F238E27FC236}">
                <a16:creationId xmlns:a16="http://schemas.microsoft.com/office/drawing/2014/main" id="{F77489F5-6234-6396-A1F4-D3D6F38FFDCF}"/>
              </a:ext>
            </a:extLst>
          </p:cNvPr>
          <p:cNvSpPr>
            <a:spLocks noGrp="1"/>
          </p:cNvSpPr>
          <p:nvPr>
            <p:ph type="sldNum" sz="quarter" idx="12"/>
          </p:nvPr>
        </p:nvSpPr>
        <p:spPr/>
        <p:txBody>
          <a:bodyPr/>
          <a:lstStyle/>
          <a:p>
            <a:fld id="{330EA680-D336-4FF7-8B7A-9848BB0A1C32}" type="slidenum">
              <a:rPr lang="en-US" smtClean="0"/>
              <a:t>20</a:t>
            </a:fld>
            <a:endParaRPr lang="en-US"/>
          </a:p>
        </p:txBody>
      </p:sp>
      <p:pic>
        <p:nvPicPr>
          <p:cNvPr id="9" name="Picture 8" descr="A table with numbers and symbols&#10;&#10;AI-generated content may be incorrect.">
            <a:extLst>
              <a:ext uri="{FF2B5EF4-FFF2-40B4-BE49-F238E27FC236}">
                <a16:creationId xmlns:a16="http://schemas.microsoft.com/office/drawing/2014/main" id="{B0C6E315-5A8A-CD5F-DF54-48860E13B394}"/>
              </a:ext>
            </a:extLst>
          </p:cNvPr>
          <p:cNvPicPr>
            <a:picLocks noChangeAspect="1"/>
          </p:cNvPicPr>
          <p:nvPr/>
        </p:nvPicPr>
        <p:blipFill>
          <a:blip r:embed="rId5"/>
          <a:stretch>
            <a:fillRect/>
          </a:stretch>
        </p:blipFill>
        <p:spPr>
          <a:xfrm>
            <a:off x="6889298" y="1975757"/>
            <a:ext cx="4931229" cy="2375809"/>
          </a:xfrm>
          <a:prstGeom prst="rect">
            <a:avLst/>
          </a:prstGeom>
        </p:spPr>
      </p:pic>
      <p:pic>
        <p:nvPicPr>
          <p:cNvPr id="10" name="Picture 9">
            <a:extLst>
              <a:ext uri="{FF2B5EF4-FFF2-40B4-BE49-F238E27FC236}">
                <a16:creationId xmlns:a16="http://schemas.microsoft.com/office/drawing/2014/main" id="{25B7845A-2DFE-9118-E5BE-4F7775053207}"/>
              </a:ext>
            </a:extLst>
          </p:cNvPr>
          <p:cNvPicPr>
            <a:picLocks noChangeAspect="1"/>
          </p:cNvPicPr>
          <p:nvPr/>
        </p:nvPicPr>
        <p:blipFill>
          <a:blip r:embed="rId6"/>
          <a:stretch>
            <a:fillRect/>
          </a:stretch>
        </p:blipFill>
        <p:spPr>
          <a:xfrm>
            <a:off x="643619" y="1268186"/>
            <a:ext cx="6239143" cy="4503965"/>
          </a:xfrm>
          <a:prstGeom prst="rect">
            <a:avLst/>
          </a:prstGeom>
        </p:spPr>
      </p:pic>
    </p:spTree>
    <p:extLst>
      <p:ext uri="{BB962C8B-B14F-4D97-AF65-F5344CB8AC3E}">
        <p14:creationId xmlns:p14="http://schemas.microsoft.com/office/powerpoint/2010/main" val="2754494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6B1B2-191C-CF2F-089B-17FFBE9CA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9EA21-0C28-0F70-92DC-2F89AA645E91}"/>
              </a:ext>
            </a:extLst>
          </p:cNvPr>
          <p:cNvSpPr>
            <a:spLocks noGrp="1"/>
          </p:cNvSpPr>
          <p:nvPr>
            <p:ph type="title"/>
          </p:nvPr>
        </p:nvSpPr>
        <p:spPr>
          <a:xfrm>
            <a:off x="334736" y="133803"/>
            <a:ext cx="10515600" cy="1325563"/>
          </a:xfrm>
        </p:spPr>
        <p:txBody>
          <a:bodyPr>
            <a:normAutofit/>
          </a:bodyPr>
          <a:lstStyle/>
          <a:p>
            <a:r>
              <a:rPr lang="en-US" sz="4000"/>
              <a:t>Performance</a:t>
            </a:r>
          </a:p>
        </p:txBody>
      </p:sp>
      <p:pic>
        <p:nvPicPr>
          <p:cNvPr id="7" name="Content Placeholder 6">
            <a:extLst>
              <a:ext uri="{FF2B5EF4-FFF2-40B4-BE49-F238E27FC236}">
                <a16:creationId xmlns:a16="http://schemas.microsoft.com/office/drawing/2014/main" id="{58C4C808-FFE4-BE0F-A741-C468A20F9196}"/>
              </a:ext>
            </a:extLst>
          </p:cNvPr>
          <p:cNvPicPr>
            <a:picLocks noGrp="1" noChangeAspect="1"/>
          </p:cNvPicPr>
          <p:nvPr>
            <p:ph idx="1"/>
          </p:nvPr>
        </p:nvPicPr>
        <p:blipFill>
          <a:blip r:embed="rId3"/>
          <a:stretch>
            <a:fillRect/>
          </a:stretch>
        </p:blipFill>
        <p:spPr>
          <a:xfrm>
            <a:off x="828705" y="1958650"/>
            <a:ext cx="5264361" cy="2941070"/>
          </a:xfrm>
        </p:spPr>
      </p:pic>
      <p:pic>
        <p:nvPicPr>
          <p:cNvPr id="8" name="Picture 7" descr="A group of images of cars and guns&#10;&#10;AI-generated content may be incorrect.">
            <a:extLst>
              <a:ext uri="{FF2B5EF4-FFF2-40B4-BE49-F238E27FC236}">
                <a16:creationId xmlns:a16="http://schemas.microsoft.com/office/drawing/2014/main" id="{6AB880E9-959D-914E-1AFE-0C5368A38B81}"/>
              </a:ext>
            </a:extLst>
          </p:cNvPr>
          <p:cNvPicPr>
            <a:picLocks noChangeAspect="1"/>
          </p:cNvPicPr>
          <p:nvPr/>
        </p:nvPicPr>
        <p:blipFill>
          <a:blip r:embed="rId4"/>
          <a:stretch>
            <a:fillRect/>
          </a:stretch>
        </p:blipFill>
        <p:spPr>
          <a:xfrm>
            <a:off x="6288726" y="666750"/>
            <a:ext cx="5061266" cy="5878287"/>
          </a:xfrm>
          <a:prstGeom prst="rect">
            <a:avLst/>
          </a:prstGeom>
        </p:spPr>
      </p:pic>
      <p:pic>
        <p:nvPicPr>
          <p:cNvPr id="4" name="Picture 3" descr="Logo Downloads : SLU">
            <a:extLst>
              <a:ext uri="{FF2B5EF4-FFF2-40B4-BE49-F238E27FC236}">
                <a16:creationId xmlns:a16="http://schemas.microsoft.com/office/drawing/2014/main" id="{5D9ACBAE-5387-9FC8-DBB7-96AB8BDDCDE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6" name="Slide Number Placeholder 5">
            <a:extLst>
              <a:ext uri="{FF2B5EF4-FFF2-40B4-BE49-F238E27FC236}">
                <a16:creationId xmlns:a16="http://schemas.microsoft.com/office/drawing/2014/main" id="{C55B020C-7AA8-393E-3BBD-347423AEFFF0}"/>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2576388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EDC9C-2CFD-8EA8-9FDA-6BEBDCE0D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5D912-62CF-B48D-C694-2FB4822FBEEE}"/>
              </a:ext>
            </a:extLst>
          </p:cNvPr>
          <p:cNvSpPr>
            <a:spLocks noGrp="1"/>
          </p:cNvSpPr>
          <p:nvPr>
            <p:ph type="title"/>
          </p:nvPr>
        </p:nvSpPr>
        <p:spPr>
          <a:xfrm>
            <a:off x="498021" y="242661"/>
            <a:ext cx="10515600" cy="1325563"/>
          </a:xfrm>
        </p:spPr>
        <p:txBody>
          <a:bodyPr>
            <a:normAutofit/>
          </a:bodyPr>
          <a:lstStyle/>
          <a:p>
            <a:r>
              <a:rPr lang="en-US" sz="4000"/>
              <a:t>Conclusion</a:t>
            </a:r>
          </a:p>
        </p:txBody>
      </p:sp>
      <p:sp>
        <p:nvSpPr>
          <p:cNvPr id="3" name="Content Placeholder 2">
            <a:extLst>
              <a:ext uri="{FF2B5EF4-FFF2-40B4-BE49-F238E27FC236}">
                <a16:creationId xmlns:a16="http://schemas.microsoft.com/office/drawing/2014/main" id="{DDF9ED0A-F594-C06D-053E-47F470090567}"/>
              </a:ext>
            </a:extLst>
          </p:cNvPr>
          <p:cNvSpPr>
            <a:spLocks noGrp="1"/>
          </p:cNvSpPr>
          <p:nvPr>
            <p:ph idx="1"/>
          </p:nvPr>
        </p:nvSpPr>
        <p:spPr>
          <a:xfrm>
            <a:off x="960664" y="1567089"/>
            <a:ext cx="10052958" cy="4351338"/>
          </a:xfrm>
        </p:spPr>
        <p:txBody>
          <a:bodyPr vert="horz" lIns="91440" tIns="45720" rIns="91440" bIns="45720" rtlCol="0" anchor="t">
            <a:normAutofit/>
          </a:bodyPr>
          <a:lstStyle/>
          <a:p>
            <a:pPr>
              <a:lnSpc>
                <a:spcPct val="150000"/>
              </a:lnSpc>
            </a:pPr>
            <a:r>
              <a:rPr lang="en-US" sz="1600" err="1">
                <a:ea typeface="+mn-lt"/>
                <a:cs typeface="+mn-lt"/>
              </a:rPr>
              <a:t>LocoTrans</a:t>
            </a:r>
            <a:r>
              <a:rPr lang="en-US" sz="1600">
                <a:ea typeface="+mn-lt"/>
                <a:cs typeface="+mn-lt"/>
              </a:rPr>
              <a:t> introduces a novel method for rotation-invariant point cloud learning.</a:t>
            </a:r>
            <a:endParaRPr lang="en-US" sz="1600"/>
          </a:p>
          <a:p>
            <a:pPr>
              <a:lnSpc>
                <a:spcPct val="150000"/>
              </a:lnSpc>
            </a:pPr>
            <a:r>
              <a:rPr lang="en-US" sz="1600">
                <a:ea typeface="+mn-lt"/>
                <a:cs typeface="+mn-lt"/>
              </a:rPr>
              <a:t>It ensures local geometric consistency with LCRF.</a:t>
            </a:r>
            <a:endParaRPr lang="en-US" sz="1600"/>
          </a:p>
          <a:p>
            <a:pPr>
              <a:lnSpc>
                <a:spcPct val="150000"/>
              </a:lnSpc>
            </a:pPr>
            <a:r>
              <a:rPr lang="en-US" sz="1600">
                <a:ea typeface="+mn-lt"/>
                <a:cs typeface="+mn-lt"/>
              </a:rPr>
              <a:t>RPR recovers global spatial relations between parts.</a:t>
            </a:r>
            <a:endParaRPr lang="en-US" sz="1600"/>
          </a:p>
          <a:p>
            <a:pPr>
              <a:lnSpc>
                <a:spcPct val="150000"/>
              </a:lnSpc>
            </a:pPr>
            <a:r>
              <a:rPr lang="en-US" sz="1600">
                <a:ea typeface="+mn-lt"/>
                <a:cs typeface="+mn-lt"/>
              </a:rPr>
              <a:t>Outperforms previous methods on rotated datasets.</a:t>
            </a:r>
            <a:endParaRPr lang="en-US" sz="1600"/>
          </a:p>
          <a:p>
            <a:pPr>
              <a:lnSpc>
                <a:spcPct val="150000"/>
              </a:lnSpc>
            </a:pPr>
            <a:r>
              <a:rPr lang="en-US" sz="1600">
                <a:ea typeface="+mn-lt"/>
                <a:cs typeface="+mn-lt"/>
              </a:rPr>
              <a:t>Applicable across classification, part segmentation, and semantic segmentation tasks</a:t>
            </a:r>
            <a:endParaRPr lang="en-US" sz="1600"/>
          </a:p>
          <a:p>
            <a:pPr>
              <a:lnSpc>
                <a:spcPct val="150000"/>
              </a:lnSpc>
            </a:pPr>
            <a:endParaRPr lang="en-US" sz="1600"/>
          </a:p>
        </p:txBody>
      </p:sp>
      <p:pic>
        <p:nvPicPr>
          <p:cNvPr id="5" name="Picture 4" descr="Logo Downloads : SLU">
            <a:extLst>
              <a:ext uri="{FF2B5EF4-FFF2-40B4-BE49-F238E27FC236}">
                <a16:creationId xmlns:a16="http://schemas.microsoft.com/office/drawing/2014/main" id="{8E3E3265-AB02-099A-0B23-F458F341A2D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7" name="Slide Number Placeholder 6">
            <a:extLst>
              <a:ext uri="{FF2B5EF4-FFF2-40B4-BE49-F238E27FC236}">
                <a16:creationId xmlns:a16="http://schemas.microsoft.com/office/drawing/2014/main" id="{1AA900D3-4472-37D5-C77E-16FAC4144FDC}"/>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3298600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D845573F-F83A-4A47-B94A-2E6465F11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6883" y="557880"/>
            <a:ext cx="3458235" cy="295968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3E9CA91-0E2B-49CD-A0F6-2EA79F02F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7954" y="676385"/>
            <a:ext cx="3236724" cy="2678356"/>
          </a:xfrm>
          <a:custGeom>
            <a:avLst/>
            <a:gdLst>
              <a:gd name="connsiteX0" fmla="*/ 1852211 w 3236724"/>
              <a:gd name="connsiteY0" fmla="*/ 0 h 2678356"/>
              <a:gd name="connsiteX1" fmla="*/ 1852285 w 3236724"/>
              <a:gd name="connsiteY1" fmla="*/ 3 h 2678356"/>
              <a:gd name="connsiteX2" fmla="*/ 1852359 w 3236724"/>
              <a:gd name="connsiteY2" fmla="*/ 0 h 2678356"/>
              <a:gd name="connsiteX3" fmla="*/ 2434596 w 3236724"/>
              <a:gd name="connsiteY3" fmla="*/ 106974 h 2678356"/>
              <a:gd name="connsiteX4" fmla="*/ 2859238 w 3236724"/>
              <a:gd name="connsiteY4" fmla="*/ 395597 h 2678356"/>
              <a:gd name="connsiteX5" fmla="*/ 3236724 w 3236724"/>
              <a:gd name="connsiteY5" fmla="*/ 1417925 h 2678356"/>
              <a:gd name="connsiteX6" fmla="*/ 3068575 w 3236724"/>
              <a:gd name="connsiteY6" fmla="*/ 1837191 h 2678356"/>
              <a:gd name="connsiteX7" fmla="*/ 2570726 w 3236724"/>
              <a:gd name="connsiteY7" fmla="*/ 2227590 h 2678356"/>
              <a:gd name="connsiteX8" fmla="*/ 2461266 w 3236724"/>
              <a:gd name="connsiteY8" fmla="*/ 2302270 h 2678356"/>
              <a:gd name="connsiteX9" fmla="*/ 1561831 w 3236724"/>
              <a:gd name="connsiteY9" fmla="*/ 2678356 h 2678356"/>
              <a:gd name="connsiteX10" fmla="*/ 1561750 w 3236724"/>
              <a:gd name="connsiteY10" fmla="*/ 2678352 h 2678356"/>
              <a:gd name="connsiteX11" fmla="*/ 1561683 w 3236724"/>
              <a:gd name="connsiteY11" fmla="*/ 2678356 h 2678356"/>
              <a:gd name="connsiteX12" fmla="*/ 376860 w 3236724"/>
              <a:gd name="connsiteY12" fmla="*/ 2067039 h 2678356"/>
              <a:gd name="connsiteX13" fmla="*/ 250592 w 3236724"/>
              <a:gd name="connsiteY13" fmla="*/ 1910648 h 2678356"/>
              <a:gd name="connsiteX14" fmla="*/ 0 w 3236724"/>
              <a:gd name="connsiteY14" fmla="*/ 1417925 h 2678356"/>
              <a:gd name="connsiteX15" fmla="*/ 151411 w 3236724"/>
              <a:gd name="connsiteY15" fmla="*/ 887282 h 2678356"/>
              <a:gd name="connsiteX16" fmla="*/ 568971 w 3236724"/>
              <a:gd name="connsiteY16" fmla="*/ 431316 h 2678356"/>
              <a:gd name="connsiteX17" fmla="*/ 1172669 w 3236724"/>
              <a:gd name="connsiteY17" fmla="*/ 115107 h 2678356"/>
              <a:gd name="connsiteX18" fmla="*/ 1852211 w 3236724"/>
              <a:gd name="connsiteY18" fmla="*/ 0 h 267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6724" h="2678356">
                <a:moveTo>
                  <a:pt x="1852211" y="0"/>
                </a:moveTo>
                <a:lnTo>
                  <a:pt x="1852285" y="3"/>
                </a:lnTo>
                <a:lnTo>
                  <a:pt x="1852359" y="0"/>
                </a:lnTo>
                <a:cubicBezTo>
                  <a:pt x="2065168" y="0"/>
                  <a:pt x="2261029" y="36024"/>
                  <a:pt x="2434596" y="106974"/>
                </a:cubicBezTo>
                <a:cubicBezTo>
                  <a:pt x="2597258" y="173517"/>
                  <a:pt x="2740125" y="270643"/>
                  <a:pt x="2859238" y="395597"/>
                </a:cubicBezTo>
                <a:cubicBezTo>
                  <a:pt x="3102677" y="651072"/>
                  <a:pt x="3236724" y="1014131"/>
                  <a:pt x="3236724" y="1417925"/>
                </a:cubicBezTo>
                <a:cubicBezTo>
                  <a:pt x="3236724" y="1579026"/>
                  <a:pt x="3184842" y="1708324"/>
                  <a:pt x="3068575" y="1837191"/>
                </a:cubicBezTo>
                <a:cubicBezTo>
                  <a:pt x="2946961" y="1971994"/>
                  <a:pt x="2764225" y="2096154"/>
                  <a:pt x="2570726" y="2227590"/>
                </a:cubicBezTo>
                <a:cubicBezTo>
                  <a:pt x="2535026" y="2251811"/>
                  <a:pt x="2498146" y="2276888"/>
                  <a:pt x="2461266" y="2302270"/>
                </a:cubicBezTo>
                <a:cubicBezTo>
                  <a:pt x="2131149" y="2529427"/>
                  <a:pt x="1890211" y="2678356"/>
                  <a:pt x="1561831" y="2678356"/>
                </a:cubicBezTo>
                <a:lnTo>
                  <a:pt x="1561750" y="2678352"/>
                </a:lnTo>
                <a:lnTo>
                  <a:pt x="1561683" y="2678356"/>
                </a:lnTo>
                <a:cubicBezTo>
                  <a:pt x="1061332" y="2678356"/>
                  <a:pt x="706977" y="2495543"/>
                  <a:pt x="376860" y="2067039"/>
                </a:cubicBezTo>
                <a:cubicBezTo>
                  <a:pt x="333659" y="2010953"/>
                  <a:pt x="291431" y="1959945"/>
                  <a:pt x="250592" y="1910648"/>
                </a:cubicBezTo>
                <a:cubicBezTo>
                  <a:pt x="81331" y="1706243"/>
                  <a:pt x="0" y="1599944"/>
                  <a:pt x="0" y="1417925"/>
                </a:cubicBezTo>
                <a:cubicBezTo>
                  <a:pt x="0" y="1237191"/>
                  <a:pt x="50979" y="1058657"/>
                  <a:pt x="151411" y="887282"/>
                </a:cubicBezTo>
                <a:cubicBezTo>
                  <a:pt x="249689" y="719635"/>
                  <a:pt x="390195" y="566180"/>
                  <a:pt x="568971" y="431316"/>
                </a:cubicBezTo>
                <a:cubicBezTo>
                  <a:pt x="744691" y="298716"/>
                  <a:pt x="953401" y="189359"/>
                  <a:pt x="1172669" y="115107"/>
                </a:cubicBezTo>
                <a:cubicBezTo>
                  <a:pt x="1397840" y="38716"/>
                  <a:pt x="1626554" y="0"/>
                  <a:pt x="1852211"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iling Face with No Fill">
            <a:extLst>
              <a:ext uri="{FF2B5EF4-FFF2-40B4-BE49-F238E27FC236}">
                <a16:creationId xmlns:a16="http://schemas.microsoft.com/office/drawing/2014/main" id="{F6208A71-C8B8-6449-BE60-B5DC29093D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6425" y="1387767"/>
            <a:ext cx="1255592" cy="1255592"/>
          </a:xfrm>
          <a:prstGeom prst="rect">
            <a:avLst/>
          </a:prstGeom>
        </p:spPr>
      </p:pic>
      <p:sp>
        <p:nvSpPr>
          <p:cNvPr id="3" name="Content Placeholder 2">
            <a:extLst>
              <a:ext uri="{FF2B5EF4-FFF2-40B4-BE49-F238E27FC236}">
                <a16:creationId xmlns:a16="http://schemas.microsoft.com/office/drawing/2014/main" id="{B41FB43C-C76D-2E85-C509-166E23E94BD5}"/>
              </a:ext>
            </a:extLst>
          </p:cNvPr>
          <p:cNvSpPr>
            <a:spLocks noGrp="1"/>
          </p:cNvSpPr>
          <p:nvPr>
            <p:ph idx="1"/>
          </p:nvPr>
        </p:nvSpPr>
        <p:spPr>
          <a:xfrm>
            <a:off x="3434141" y="3908981"/>
            <a:ext cx="5326779" cy="1623971"/>
          </a:xfrm>
        </p:spPr>
        <p:txBody>
          <a:bodyPr vert="horz" lIns="91440" tIns="45720" rIns="91440" bIns="45720" rtlCol="0">
            <a:normAutofit/>
          </a:bodyPr>
          <a:lstStyle/>
          <a:p>
            <a:pPr marL="0" indent="0" algn="ctr">
              <a:buNone/>
            </a:pPr>
            <a:r>
              <a:rPr lang="en-US" sz="2000"/>
              <a:t>Thank you!</a:t>
            </a:r>
          </a:p>
        </p:txBody>
      </p:sp>
      <p:sp>
        <p:nvSpPr>
          <p:cNvPr id="5" name="Slide Number Placeholder 4">
            <a:extLst>
              <a:ext uri="{FF2B5EF4-FFF2-40B4-BE49-F238E27FC236}">
                <a16:creationId xmlns:a16="http://schemas.microsoft.com/office/drawing/2014/main" id="{A8DB5991-D6F0-A9E4-6D54-454E5B146292}"/>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313165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oup of images of planes&#10;&#10;AI-generated content may be incorrect.">
            <a:extLst>
              <a:ext uri="{FF2B5EF4-FFF2-40B4-BE49-F238E27FC236}">
                <a16:creationId xmlns:a16="http://schemas.microsoft.com/office/drawing/2014/main" id="{94742884-7EBF-8DD1-3B8A-C92423DDC44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t="1511" r="52347" b="64194"/>
          <a:stretch/>
        </p:blipFill>
        <p:spPr>
          <a:xfrm rot="21120000">
            <a:off x="4332453" y="2348756"/>
            <a:ext cx="3721340" cy="1581277"/>
          </a:xfrm>
        </p:spPr>
      </p:pic>
      <p:pic>
        <p:nvPicPr>
          <p:cNvPr id="6" name="Picture 5" descr="A drawing of a circular object&#10;&#10;AI-generated content may be incorrect.">
            <a:extLst>
              <a:ext uri="{FF2B5EF4-FFF2-40B4-BE49-F238E27FC236}">
                <a16:creationId xmlns:a16="http://schemas.microsoft.com/office/drawing/2014/main" id="{CA20798E-ADD7-51A9-5976-2AB978E83F4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5300000">
            <a:off x="1243692" y="2452914"/>
            <a:ext cx="2247900" cy="1371600"/>
          </a:xfrm>
          <a:prstGeom prst="rect">
            <a:avLst/>
          </a:prstGeom>
        </p:spPr>
      </p:pic>
      <p:pic>
        <p:nvPicPr>
          <p:cNvPr id="7" name="Picture 6" descr="A pink dots in the shape of a figure&#10;&#10;AI-generated content may be incorrect.">
            <a:extLst>
              <a:ext uri="{FF2B5EF4-FFF2-40B4-BE49-F238E27FC236}">
                <a16:creationId xmlns:a16="http://schemas.microsoft.com/office/drawing/2014/main" id="{12AA0964-9308-9931-3F1C-FAC6E2D7762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8940000">
            <a:off x="8800193" y="2162629"/>
            <a:ext cx="1839233" cy="1944915"/>
          </a:xfrm>
          <a:prstGeom prst="rect">
            <a:avLst/>
          </a:prstGeom>
        </p:spPr>
      </p:pic>
      <p:pic>
        <p:nvPicPr>
          <p:cNvPr id="12" name="Picture 11" descr="A yellow emoji with a finger pointing to the side&#10;&#10;AI-generated content may be incorrect.">
            <a:extLst>
              <a:ext uri="{FF2B5EF4-FFF2-40B4-BE49-F238E27FC236}">
                <a16:creationId xmlns:a16="http://schemas.microsoft.com/office/drawing/2014/main" id="{513552D2-CD37-9DB3-910E-18F0B6C3F33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5777366" y="506865"/>
            <a:ext cx="1208768" cy="1208768"/>
          </a:xfrm>
          <a:prstGeom prst="rect">
            <a:avLst/>
          </a:prstGeom>
        </p:spPr>
      </p:pic>
      <p:pic>
        <p:nvPicPr>
          <p:cNvPr id="14" name="Picture 13" descr="Logo Downloads : SLU">
            <a:extLst>
              <a:ext uri="{FF2B5EF4-FFF2-40B4-BE49-F238E27FC236}">
                <a16:creationId xmlns:a16="http://schemas.microsoft.com/office/drawing/2014/main" id="{661679F4-207E-560F-1B95-AF0DD6E284E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16" name="Slide Number Placeholder 15">
            <a:extLst>
              <a:ext uri="{FF2B5EF4-FFF2-40B4-BE49-F238E27FC236}">
                <a16:creationId xmlns:a16="http://schemas.microsoft.com/office/drawing/2014/main" id="{E0F68823-2A2B-4901-7A51-4659D134C50B}"/>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303177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D16E6-FA80-D23A-D62F-7A043C0E3D31}"/>
            </a:ext>
          </a:extLst>
        </p:cNvPr>
        <p:cNvGrpSpPr/>
        <p:nvPr/>
      </p:nvGrpSpPr>
      <p:grpSpPr>
        <a:xfrm>
          <a:off x="0" y="0"/>
          <a:ext cx="0" cy="0"/>
          <a:chOff x="0" y="0"/>
          <a:chExt cx="0" cy="0"/>
        </a:xfrm>
      </p:grpSpPr>
      <p:pic>
        <p:nvPicPr>
          <p:cNvPr id="4" name="Content Placeholder 3" descr="A group of images of planes&#10;&#10;AI-generated content may be incorrect.">
            <a:extLst>
              <a:ext uri="{FF2B5EF4-FFF2-40B4-BE49-F238E27FC236}">
                <a16:creationId xmlns:a16="http://schemas.microsoft.com/office/drawing/2014/main" id="{D46EB40C-BB16-6E3B-27C5-23F3FE963877}"/>
              </a:ext>
            </a:extLst>
          </p:cNvPr>
          <p:cNvPicPr>
            <a:picLocks noGrp="1" noChangeAspect="1"/>
          </p:cNvPicPr>
          <p:nvPr>
            <p:ph idx="1"/>
          </p:nvPr>
        </p:nvPicPr>
        <p:blipFill>
          <a:blip r:embed="rId2"/>
          <a:stretch>
            <a:fillRect/>
          </a:stretch>
        </p:blipFill>
        <p:spPr>
          <a:xfrm>
            <a:off x="3643025" y="2277007"/>
            <a:ext cx="4676322" cy="2718255"/>
          </a:xfrm>
        </p:spPr>
      </p:pic>
      <p:pic>
        <p:nvPicPr>
          <p:cNvPr id="3" name="Picture 2">
            <a:extLst>
              <a:ext uri="{FF2B5EF4-FFF2-40B4-BE49-F238E27FC236}">
                <a16:creationId xmlns:a16="http://schemas.microsoft.com/office/drawing/2014/main" id="{3F321CC0-3A84-EA77-1B5C-10E60FEE33BC}"/>
              </a:ext>
            </a:extLst>
          </p:cNvPr>
          <p:cNvPicPr>
            <a:picLocks noChangeAspect="1"/>
          </p:cNvPicPr>
          <p:nvPr/>
        </p:nvPicPr>
        <p:blipFill>
          <a:blip r:embed="rId3"/>
          <a:stretch>
            <a:fillRect/>
          </a:stretch>
        </p:blipFill>
        <p:spPr>
          <a:xfrm>
            <a:off x="666750" y="2208894"/>
            <a:ext cx="2857500" cy="2857500"/>
          </a:xfrm>
          <a:prstGeom prst="rect">
            <a:avLst/>
          </a:prstGeom>
        </p:spPr>
      </p:pic>
      <p:pic>
        <p:nvPicPr>
          <p:cNvPr id="5" name="Picture 4">
            <a:extLst>
              <a:ext uri="{FF2B5EF4-FFF2-40B4-BE49-F238E27FC236}">
                <a16:creationId xmlns:a16="http://schemas.microsoft.com/office/drawing/2014/main" id="{DE7BEDC0-6718-F193-0C6A-D1DBFD30E198}"/>
              </a:ext>
            </a:extLst>
          </p:cNvPr>
          <p:cNvPicPr>
            <a:picLocks noChangeAspect="1"/>
          </p:cNvPicPr>
          <p:nvPr/>
        </p:nvPicPr>
        <p:blipFill>
          <a:blip r:embed="rId4"/>
          <a:stretch>
            <a:fillRect/>
          </a:stretch>
        </p:blipFill>
        <p:spPr>
          <a:xfrm>
            <a:off x="8549821" y="2281465"/>
            <a:ext cx="2721429" cy="2721429"/>
          </a:xfrm>
          <a:prstGeom prst="rect">
            <a:avLst/>
          </a:prstGeom>
        </p:spPr>
      </p:pic>
      <p:pic>
        <p:nvPicPr>
          <p:cNvPr id="9" name="Picture 8" descr="Logo Downloads : SLU">
            <a:extLst>
              <a:ext uri="{FF2B5EF4-FFF2-40B4-BE49-F238E27FC236}">
                <a16:creationId xmlns:a16="http://schemas.microsoft.com/office/drawing/2014/main" id="{BEFD85A1-B9DB-9CCE-0797-32321527349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1542233" y="41075"/>
            <a:ext cx="577402" cy="671404"/>
          </a:xfrm>
          <a:prstGeom prst="rect">
            <a:avLst/>
          </a:prstGeom>
        </p:spPr>
      </p:pic>
      <p:pic>
        <p:nvPicPr>
          <p:cNvPr id="10" name="Picture 9" descr="A cartoon emoji with a cloud on top&#10;&#10;AI-generated content may be incorrect.">
            <a:extLst>
              <a:ext uri="{FF2B5EF4-FFF2-40B4-BE49-F238E27FC236}">
                <a16:creationId xmlns:a16="http://schemas.microsoft.com/office/drawing/2014/main" id="{2E3C78A0-39AE-9D4A-EC72-14EEFA9AD35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5313136" y="360815"/>
            <a:ext cx="1338943" cy="1791154"/>
          </a:xfrm>
          <a:prstGeom prst="rect">
            <a:avLst/>
          </a:prstGeom>
        </p:spPr>
      </p:pic>
      <p:sp>
        <p:nvSpPr>
          <p:cNvPr id="13" name="Slide Number Placeholder 12">
            <a:extLst>
              <a:ext uri="{FF2B5EF4-FFF2-40B4-BE49-F238E27FC236}">
                <a16:creationId xmlns:a16="http://schemas.microsoft.com/office/drawing/2014/main" id="{FD4F8045-671E-E662-F4A0-E2A767B57E7C}"/>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53915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E579B-AE25-3B52-2731-E7791B079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08520-D041-4262-F4F4-E9398623042A}"/>
              </a:ext>
            </a:extLst>
          </p:cNvPr>
          <p:cNvSpPr>
            <a:spLocks noGrp="1"/>
          </p:cNvSpPr>
          <p:nvPr>
            <p:ph type="title"/>
          </p:nvPr>
        </p:nvSpPr>
        <p:spPr>
          <a:xfrm>
            <a:off x="303663" y="183154"/>
            <a:ext cx="10686197" cy="1336936"/>
          </a:xfrm>
        </p:spPr>
        <p:txBody>
          <a:bodyPr>
            <a:normAutofit/>
          </a:bodyPr>
          <a:lstStyle/>
          <a:p>
            <a:r>
              <a:rPr lang="en-US" sz="4000">
                <a:solidFill>
                  <a:schemeClr val="bg1">
                    <a:lumMod val="49000"/>
                  </a:schemeClr>
                </a:solidFill>
              </a:rPr>
              <a:t>Local-consistent Transformation Learning for</a:t>
            </a:r>
            <a:r>
              <a:rPr lang="en-US" sz="4000"/>
              <a:t> </a:t>
            </a:r>
            <a:r>
              <a:rPr lang="en-US" sz="4000">
                <a:solidFill>
                  <a:schemeClr val="bg1">
                    <a:lumMod val="49000"/>
                  </a:schemeClr>
                </a:solidFill>
              </a:rPr>
              <a:t>Rotation-invariant </a:t>
            </a:r>
            <a:r>
              <a:rPr lang="en-US" sz="4000"/>
              <a:t>Point Cloud </a:t>
            </a:r>
            <a:r>
              <a:rPr lang="en-US" sz="4000">
                <a:solidFill>
                  <a:schemeClr val="bg1">
                    <a:lumMod val="49000"/>
                  </a:schemeClr>
                </a:solidFill>
              </a:rPr>
              <a:t>Analysis</a:t>
            </a:r>
          </a:p>
        </p:txBody>
      </p:sp>
      <p:sp>
        <p:nvSpPr>
          <p:cNvPr id="5" name="Content Placeholder 2">
            <a:extLst>
              <a:ext uri="{FF2B5EF4-FFF2-40B4-BE49-F238E27FC236}">
                <a16:creationId xmlns:a16="http://schemas.microsoft.com/office/drawing/2014/main" id="{E564B889-EA60-607A-6F59-1C42745A7F26}"/>
              </a:ext>
            </a:extLst>
          </p:cNvPr>
          <p:cNvSpPr>
            <a:spLocks noGrp="1"/>
          </p:cNvSpPr>
          <p:nvPr>
            <p:ph idx="1"/>
          </p:nvPr>
        </p:nvSpPr>
        <p:spPr>
          <a:xfrm>
            <a:off x="838200" y="1682999"/>
            <a:ext cx="10515600" cy="4226234"/>
          </a:xfrm>
        </p:spPr>
        <p:txBody>
          <a:bodyPr vert="horz" lIns="91440" tIns="45720" rIns="91440" bIns="45720" rtlCol="0" anchor="t">
            <a:normAutofit/>
          </a:bodyPr>
          <a:lstStyle/>
          <a:p>
            <a:r>
              <a:rPr lang="en-US" sz="1600">
                <a:ea typeface="+mn-lt"/>
                <a:cs typeface="+mn-lt"/>
              </a:rPr>
              <a:t>A point cloud is a collection of 3D points with (x, y, z) coordinates.</a:t>
            </a:r>
            <a:endParaRPr lang="en-US" sz="1600"/>
          </a:p>
          <a:p>
            <a:r>
              <a:rPr lang="en-US" sz="1600">
                <a:ea typeface="+mn-lt"/>
                <a:cs typeface="+mn-lt"/>
              </a:rPr>
              <a:t>Represents the shape and structure of objects or scenes.</a:t>
            </a:r>
            <a:endParaRPr lang="en-US" sz="1600"/>
          </a:p>
          <a:p>
            <a:r>
              <a:rPr lang="en-US" sz="1600">
                <a:ea typeface="+mn-lt"/>
                <a:cs typeface="+mn-lt"/>
              </a:rPr>
              <a:t>No explicit connectivity between points (unstructured data).</a:t>
            </a:r>
            <a:endParaRPr lang="en-US" sz="1600"/>
          </a:p>
          <a:p>
            <a:r>
              <a:rPr lang="en-US" sz="1600">
                <a:ea typeface="+mn-lt"/>
                <a:cs typeface="+mn-lt"/>
              </a:rPr>
              <a:t>Captured using LiDAR, RGB-D cameras, stereo vision, or 3D scanners.</a:t>
            </a:r>
          </a:p>
          <a:p>
            <a:r>
              <a:rPr lang="en-US" sz="1600">
                <a:ea typeface="+mn-lt"/>
                <a:cs typeface="+mn-lt"/>
              </a:rPr>
              <a:t>Common in robotics, autonomous driving, AR/VR, and 3D reconstruction.</a:t>
            </a:r>
            <a:endParaRPr lang="en-US" sz="1600"/>
          </a:p>
        </p:txBody>
      </p:sp>
      <p:pic>
        <p:nvPicPr>
          <p:cNvPr id="4" name="Picture 3" descr="Logo Downloads : SLU">
            <a:extLst>
              <a:ext uri="{FF2B5EF4-FFF2-40B4-BE49-F238E27FC236}">
                <a16:creationId xmlns:a16="http://schemas.microsoft.com/office/drawing/2014/main" id="{6FEA8AEB-D47A-6E40-73A4-C7A89524B4C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1542233" y="41075"/>
            <a:ext cx="577402" cy="671404"/>
          </a:xfrm>
          <a:prstGeom prst="rect">
            <a:avLst/>
          </a:prstGeom>
        </p:spPr>
      </p:pic>
      <p:pic>
        <p:nvPicPr>
          <p:cNvPr id="7" name="Picture 6" descr="A person holding a camera&#10;&#10;AI-generated content may be incorrect.">
            <a:extLst>
              <a:ext uri="{FF2B5EF4-FFF2-40B4-BE49-F238E27FC236}">
                <a16:creationId xmlns:a16="http://schemas.microsoft.com/office/drawing/2014/main" id="{FB32A070-1911-B5AF-3F78-3EC17662758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683" y="4056844"/>
            <a:ext cx="2720663" cy="1856706"/>
          </a:xfrm>
          <a:prstGeom prst="rect">
            <a:avLst/>
          </a:prstGeom>
        </p:spPr>
      </p:pic>
      <p:pic>
        <p:nvPicPr>
          <p:cNvPr id="8" name="Picture 7" descr="A black square camera with a round lens&#10;&#10;AI-generated content may be incorrect.">
            <a:extLst>
              <a:ext uri="{FF2B5EF4-FFF2-40B4-BE49-F238E27FC236}">
                <a16:creationId xmlns:a16="http://schemas.microsoft.com/office/drawing/2014/main" id="{DFCE4E08-4E66-ED57-952F-0F97B5AD730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053366" y="3946838"/>
            <a:ext cx="2216776" cy="2132259"/>
          </a:xfrm>
          <a:prstGeom prst="rect">
            <a:avLst/>
          </a:prstGeom>
        </p:spPr>
      </p:pic>
      <p:pic>
        <p:nvPicPr>
          <p:cNvPr id="9" name="Picture 8" descr="A black round object with a red stripe&#10;&#10;AI-generated content may be incorrect.">
            <a:extLst>
              <a:ext uri="{FF2B5EF4-FFF2-40B4-BE49-F238E27FC236}">
                <a16:creationId xmlns:a16="http://schemas.microsoft.com/office/drawing/2014/main" id="{F5C5F7BA-65C0-6EDF-BA85-2CC819E8358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l="16489" t="24933" r="11525" b="17600"/>
          <a:stretch/>
        </p:blipFill>
        <p:spPr>
          <a:xfrm>
            <a:off x="5368880" y="4185634"/>
            <a:ext cx="3585473" cy="1851344"/>
          </a:xfrm>
          <a:prstGeom prst="rect">
            <a:avLst/>
          </a:prstGeom>
        </p:spPr>
      </p:pic>
      <p:sp>
        <p:nvSpPr>
          <p:cNvPr id="10" name="TextBox 9">
            <a:extLst>
              <a:ext uri="{FF2B5EF4-FFF2-40B4-BE49-F238E27FC236}">
                <a16:creationId xmlns:a16="http://schemas.microsoft.com/office/drawing/2014/main" id="{E75D37DB-AA80-EE3E-1195-51D0375C7938}"/>
              </a:ext>
            </a:extLst>
          </p:cNvPr>
          <p:cNvSpPr txBox="1"/>
          <p:nvPr/>
        </p:nvSpPr>
        <p:spPr>
          <a:xfrm>
            <a:off x="525885" y="5892084"/>
            <a:ext cx="13479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Stereo Camera</a:t>
            </a:r>
          </a:p>
        </p:txBody>
      </p:sp>
      <p:sp>
        <p:nvSpPr>
          <p:cNvPr id="11" name="TextBox 10">
            <a:extLst>
              <a:ext uri="{FF2B5EF4-FFF2-40B4-BE49-F238E27FC236}">
                <a16:creationId xmlns:a16="http://schemas.microsoft.com/office/drawing/2014/main" id="{FD5EC377-CB84-F0CF-510A-D9BD8FE35D0D}"/>
              </a:ext>
            </a:extLst>
          </p:cNvPr>
          <p:cNvSpPr txBox="1"/>
          <p:nvPr/>
        </p:nvSpPr>
        <p:spPr>
          <a:xfrm>
            <a:off x="3477294" y="5913548"/>
            <a:ext cx="17880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RGB-D Camera</a:t>
            </a:r>
            <a:endParaRPr lang="en-US"/>
          </a:p>
        </p:txBody>
      </p:sp>
      <p:sp>
        <p:nvSpPr>
          <p:cNvPr id="12" name="TextBox 11">
            <a:extLst>
              <a:ext uri="{FF2B5EF4-FFF2-40B4-BE49-F238E27FC236}">
                <a16:creationId xmlns:a16="http://schemas.microsoft.com/office/drawing/2014/main" id="{55669D58-39A9-5C33-FB98-B89E19F6206D}"/>
              </a:ext>
            </a:extLst>
          </p:cNvPr>
          <p:cNvSpPr txBox="1"/>
          <p:nvPr/>
        </p:nvSpPr>
        <p:spPr>
          <a:xfrm>
            <a:off x="7265830" y="6042336"/>
            <a:ext cx="9079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LiDAR</a:t>
            </a:r>
            <a:endParaRPr lang="en-US"/>
          </a:p>
        </p:txBody>
      </p:sp>
      <p:pic>
        <p:nvPicPr>
          <p:cNvPr id="13" name="Picture 12" descr="A yellow robot arm holding a black object&#10;&#10;AI-generated content may be incorrect.">
            <a:extLst>
              <a:ext uri="{FF2B5EF4-FFF2-40B4-BE49-F238E27FC236}">
                <a16:creationId xmlns:a16="http://schemas.microsoft.com/office/drawing/2014/main" id="{F9DC16C3-0043-6346-BEE7-8255F7259D9D}"/>
              </a:ext>
            </a:extLst>
          </p:cNvPr>
          <p:cNvPicPr>
            <a:picLocks noChangeAspect="1"/>
          </p:cNvPicPr>
          <p:nvPr/>
        </p:nvPicPr>
        <p:blipFill>
          <a:blip r:embed="rId10"/>
          <a:stretch>
            <a:fillRect/>
          </a:stretch>
        </p:blipFill>
        <p:spPr>
          <a:xfrm flipH="1">
            <a:off x="9208195" y="3852929"/>
            <a:ext cx="2340060" cy="2189410"/>
          </a:xfrm>
          <a:prstGeom prst="rect">
            <a:avLst/>
          </a:prstGeom>
        </p:spPr>
      </p:pic>
      <p:sp>
        <p:nvSpPr>
          <p:cNvPr id="14" name="Slide Number Placeholder 13">
            <a:extLst>
              <a:ext uri="{FF2B5EF4-FFF2-40B4-BE49-F238E27FC236}">
                <a16:creationId xmlns:a16="http://schemas.microsoft.com/office/drawing/2014/main" id="{7F8AFCA8-43EF-D8FC-C100-315E5EA9AF90}"/>
              </a:ext>
            </a:extLst>
          </p:cNvPr>
          <p:cNvSpPr>
            <a:spLocks noGrp="1"/>
          </p:cNvSpPr>
          <p:nvPr>
            <p:ph type="sldNum" sz="quarter" idx="12"/>
          </p:nvPr>
        </p:nvSpPr>
        <p:spPr>
          <a:xfrm>
            <a:off x="9157952" y="6227561"/>
            <a:ext cx="2743200" cy="365125"/>
          </a:xfrm>
        </p:spPr>
        <p:txBody>
          <a:bodyPr/>
          <a:lstStyle/>
          <a:p>
            <a:fld id="{330EA680-D336-4FF7-8B7A-9848BB0A1C32}" type="slidenum">
              <a:rPr lang="en-US" smtClean="0"/>
              <a:t>5</a:t>
            </a:fld>
            <a:endParaRPr lang="en-US"/>
          </a:p>
        </p:txBody>
      </p:sp>
      <p:sp>
        <p:nvSpPr>
          <p:cNvPr id="15" name="TextBox 14">
            <a:extLst>
              <a:ext uri="{FF2B5EF4-FFF2-40B4-BE49-F238E27FC236}">
                <a16:creationId xmlns:a16="http://schemas.microsoft.com/office/drawing/2014/main" id="{43C2D3E5-EBD7-A254-0FE1-C6AB7877C90A}"/>
              </a:ext>
            </a:extLst>
          </p:cNvPr>
          <p:cNvSpPr txBox="1"/>
          <p:nvPr/>
        </p:nvSpPr>
        <p:spPr>
          <a:xfrm>
            <a:off x="9208393" y="6042336"/>
            <a:ext cx="28290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Robot-Mounted Automation for 3D Scanning, Inspection and Quality Control.</a:t>
            </a:r>
          </a:p>
          <a:p>
            <a:endParaRPr lang="en-US" sz="1200" i="1"/>
          </a:p>
        </p:txBody>
      </p:sp>
      <p:pic>
        <p:nvPicPr>
          <p:cNvPr id="17" name="Picture 16">
            <a:extLst>
              <a:ext uri="{FF2B5EF4-FFF2-40B4-BE49-F238E27FC236}">
                <a16:creationId xmlns:a16="http://schemas.microsoft.com/office/drawing/2014/main" id="{D83E4537-1C49-F345-C975-1BC0F2A7968F}"/>
              </a:ext>
            </a:extLst>
          </p:cNvPr>
          <p:cNvPicPr>
            <a:picLocks noChangeAspect="1"/>
          </p:cNvPicPr>
          <p:nvPr/>
        </p:nvPicPr>
        <p:blipFill>
          <a:blip r:embed="rId11"/>
          <a:stretch>
            <a:fillRect/>
          </a:stretch>
        </p:blipFill>
        <p:spPr>
          <a:xfrm>
            <a:off x="8455114" y="955251"/>
            <a:ext cx="3384729" cy="2801021"/>
          </a:xfrm>
          <a:prstGeom prst="rect">
            <a:avLst/>
          </a:prstGeom>
        </p:spPr>
      </p:pic>
    </p:spTree>
    <p:extLst>
      <p:ext uri="{BB962C8B-B14F-4D97-AF65-F5344CB8AC3E}">
        <p14:creationId xmlns:p14="http://schemas.microsoft.com/office/powerpoint/2010/main" val="228589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F1438-6EAF-F706-D683-04BE44A5C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482285-B8E2-557F-07E3-71F4F5E3F8BC}"/>
              </a:ext>
            </a:extLst>
          </p:cNvPr>
          <p:cNvSpPr>
            <a:spLocks noGrp="1"/>
          </p:cNvSpPr>
          <p:nvPr>
            <p:ph type="title"/>
          </p:nvPr>
        </p:nvSpPr>
        <p:spPr>
          <a:xfrm>
            <a:off x="337782" y="194528"/>
            <a:ext cx="10686197" cy="1336936"/>
          </a:xfrm>
        </p:spPr>
        <p:txBody>
          <a:bodyPr>
            <a:normAutofit/>
          </a:bodyPr>
          <a:lstStyle/>
          <a:p>
            <a:r>
              <a:rPr lang="en-US" sz="4000">
                <a:solidFill>
                  <a:schemeClr val="bg1">
                    <a:lumMod val="49000"/>
                  </a:schemeClr>
                </a:solidFill>
              </a:rPr>
              <a:t>Local-consistent Transformation Learning for</a:t>
            </a:r>
            <a:r>
              <a:rPr lang="en-US" sz="4000"/>
              <a:t> </a:t>
            </a:r>
            <a:r>
              <a:rPr lang="en-US" sz="4000">
                <a:solidFill>
                  <a:schemeClr val="bg1">
                    <a:lumMod val="49000"/>
                  </a:schemeClr>
                </a:solidFill>
              </a:rPr>
              <a:t>Rotation-invariant </a:t>
            </a:r>
            <a:r>
              <a:rPr lang="en-US" sz="4000"/>
              <a:t>Point Cloud Analysis</a:t>
            </a:r>
          </a:p>
        </p:txBody>
      </p:sp>
      <p:sp>
        <p:nvSpPr>
          <p:cNvPr id="3" name="Content Placeholder 2">
            <a:extLst>
              <a:ext uri="{FF2B5EF4-FFF2-40B4-BE49-F238E27FC236}">
                <a16:creationId xmlns:a16="http://schemas.microsoft.com/office/drawing/2014/main" id="{87338F44-AAB1-8A76-666B-CA307413E688}"/>
              </a:ext>
            </a:extLst>
          </p:cNvPr>
          <p:cNvSpPr>
            <a:spLocks noGrp="1"/>
          </p:cNvSpPr>
          <p:nvPr>
            <p:ph idx="1"/>
          </p:nvPr>
        </p:nvSpPr>
        <p:spPr>
          <a:xfrm>
            <a:off x="730876" y="1714616"/>
            <a:ext cx="5556739" cy="4941341"/>
          </a:xfrm>
        </p:spPr>
        <p:txBody>
          <a:bodyPr vert="horz" lIns="91440" tIns="45720" rIns="91440" bIns="45720" rtlCol="0" anchor="t">
            <a:normAutofit/>
          </a:bodyPr>
          <a:lstStyle/>
          <a:p>
            <a:pPr>
              <a:lnSpc>
                <a:spcPct val="150000"/>
              </a:lnSpc>
            </a:pPr>
            <a:r>
              <a:rPr lang="en-US" sz="1600">
                <a:ea typeface="+mn-lt"/>
                <a:cs typeface="+mn-lt"/>
              </a:rPr>
              <a:t>Understand the geometry of objects in 3D space.</a:t>
            </a:r>
            <a:endParaRPr lang="en-US" sz="1600"/>
          </a:p>
          <a:p>
            <a:pPr>
              <a:lnSpc>
                <a:spcPct val="150000"/>
              </a:lnSpc>
            </a:pPr>
            <a:r>
              <a:rPr lang="en-US" sz="1600">
                <a:ea typeface="+mn-lt"/>
                <a:cs typeface="+mn-lt"/>
              </a:rPr>
              <a:t>Tasks include </a:t>
            </a:r>
            <a:r>
              <a:rPr lang="en-US" sz="1600" b="1">
                <a:ea typeface="+mn-lt"/>
                <a:cs typeface="+mn-lt"/>
              </a:rPr>
              <a:t>Classification, Segmentation, Registration / Pose Estimation.</a:t>
            </a:r>
            <a:endParaRPr lang="en-US" sz="1600"/>
          </a:p>
          <a:p>
            <a:pPr>
              <a:lnSpc>
                <a:spcPct val="150000"/>
              </a:lnSpc>
            </a:pPr>
            <a:r>
              <a:rPr lang="en-US" sz="1600"/>
              <a:t>Three Main Types of 3D Point Cloud Methods:</a:t>
            </a:r>
          </a:p>
          <a:p>
            <a:pPr lvl="1">
              <a:lnSpc>
                <a:spcPct val="150000"/>
              </a:lnSpc>
              <a:buFont typeface="Courier New" panose="020B0604020202020204" pitchFamily="34" charset="0"/>
              <a:buChar char="o"/>
            </a:pPr>
            <a:r>
              <a:rPr lang="en-US" sz="1600" b="1">
                <a:ea typeface="+mn-lt"/>
                <a:cs typeface="+mn-lt"/>
              </a:rPr>
              <a:t>Projection-based</a:t>
            </a:r>
            <a:r>
              <a:rPr lang="en-US" sz="1600">
                <a:ea typeface="+mn-lt"/>
                <a:cs typeface="+mn-lt"/>
              </a:rPr>
              <a:t>: Convert point clouds into 2D images. It loses the geometric detail.</a:t>
            </a:r>
            <a:endParaRPr lang="en-US" sz="1600"/>
          </a:p>
          <a:p>
            <a:pPr lvl="1">
              <a:lnSpc>
                <a:spcPct val="150000"/>
              </a:lnSpc>
              <a:buFont typeface="Courier New" panose="020B0604020202020204" pitchFamily="34" charset="0"/>
              <a:buChar char="o"/>
            </a:pPr>
            <a:r>
              <a:rPr lang="en-US" sz="1600" b="1">
                <a:ea typeface="+mn-lt"/>
                <a:cs typeface="+mn-lt"/>
              </a:rPr>
              <a:t>Voxel-based</a:t>
            </a:r>
            <a:r>
              <a:rPr lang="en-US" sz="1600">
                <a:ea typeface="+mn-lt"/>
                <a:cs typeface="+mn-lt"/>
              </a:rPr>
              <a:t>: Convert to 3D grid format. It uses high memory, and it has higher compute cost.</a:t>
            </a:r>
            <a:endParaRPr lang="en-US" sz="1600"/>
          </a:p>
          <a:p>
            <a:pPr lvl="1">
              <a:lnSpc>
                <a:spcPct val="150000"/>
              </a:lnSpc>
              <a:buFont typeface="Courier New" panose="020B0604020202020204" pitchFamily="34" charset="0"/>
              <a:buChar char="o"/>
            </a:pPr>
            <a:r>
              <a:rPr lang="en-US" sz="1600" b="1">
                <a:ea typeface="+mn-lt"/>
                <a:cs typeface="+mn-lt"/>
              </a:rPr>
              <a:t>Point-based</a:t>
            </a:r>
            <a:r>
              <a:rPr lang="en-US" sz="1600">
                <a:ea typeface="+mn-lt"/>
                <a:cs typeface="+mn-lt"/>
              </a:rPr>
              <a:t>: Process raw point sets directly (e.g., </a:t>
            </a:r>
            <a:r>
              <a:rPr lang="en-US" sz="1600" err="1">
                <a:ea typeface="+mn-lt"/>
                <a:cs typeface="+mn-lt"/>
              </a:rPr>
              <a:t>PointNet</a:t>
            </a:r>
            <a:r>
              <a:rPr lang="en-US" sz="1600">
                <a:ea typeface="+mn-lt"/>
                <a:cs typeface="+mn-lt"/>
              </a:rPr>
              <a:t>). It is more efficient and flexible.</a:t>
            </a:r>
            <a:endParaRPr lang="en-US" sz="1600"/>
          </a:p>
          <a:p>
            <a:pPr>
              <a:lnSpc>
                <a:spcPct val="150000"/>
              </a:lnSpc>
            </a:pPr>
            <a:endParaRPr lang="en-US" sz="1600"/>
          </a:p>
          <a:p>
            <a:pPr>
              <a:lnSpc>
                <a:spcPct val="150000"/>
              </a:lnSpc>
            </a:pPr>
            <a:endParaRPr lang="en-US" sz="1600"/>
          </a:p>
        </p:txBody>
      </p:sp>
      <p:pic>
        <p:nvPicPr>
          <p:cNvPr id="5" name="Picture 4" descr="Logo Downloads : SLU">
            <a:extLst>
              <a:ext uri="{FF2B5EF4-FFF2-40B4-BE49-F238E27FC236}">
                <a16:creationId xmlns:a16="http://schemas.microsoft.com/office/drawing/2014/main" id="{0F7B578C-2743-7901-A799-A7EE4A0DF64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7" name="Slide Number Placeholder 6">
            <a:extLst>
              <a:ext uri="{FF2B5EF4-FFF2-40B4-BE49-F238E27FC236}">
                <a16:creationId xmlns:a16="http://schemas.microsoft.com/office/drawing/2014/main" id="{481B3DED-580D-1DF4-734F-C71BE43FA42F}"/>
              </a:ext>
            </a:extLst>
          </p:cNvPr>
          <p:cNvSpPr>
            <a:spLocks noGrp="1"/>
          </p:cNvSpPr>
          <p:nvPr>
            <p:ph type="sldNum" sz="quarter" idx="12"/>
          </p:nvPr>
        </p:nvSpPr>
        <p:spPr/>
        <p:txBody>
          <a:bodyPr/>
          <a:lstStyle/>
          <a:p>
            <a:fld id="{330EA680-D336-4FF7-8B7A-9848BB0A1C32}" type="slidenum">
              <a:rPr lang="en-US" smtClean="0"/>
              <a:t>6</a:t>
            </a:fld>
            <a:endParaRPr lang="en-US"/>
          </a:p>
        </p:txBody>
      </p:sp>
      <p:pic>
        <p:nvPicPr>
          <p:cNvPr id="6" name="Picture 5">
            <a:extLst>
              <a:ext uri="{FF2B5EF4-FFF2-40B4-BE49-F238E27FC236}">
                <a16:creationId xmlns:a16="http://schemas.microsoft.com/office/drawing/2014/main" id="{171BA06E-B2A8-23F0-5432-BD36C7DCA148}"/>
              </a:ext>
            </a:extLst>
          </p:cNvPr>
          <p:cNvPicPr>
            <a:picLocks noChangeAspect="1"/>
          </p:cNvPicPr>
          <p:nvPr/>
        </p:nvPicPr>
        <p:blipFill>
          <a:blip r:embed="rId5"/>
          <a:stretch>
            <a:fillRect/>
          </a:stretch>
        </p:blipFill>
        <p:spPr>
          <a:xfrm>
            <a:off x="6389627" y="1711569"/>
            <a:ext cx="5801825" cy="3681048"/>
          </a:xfrm>
          <a:prstGeom prst="rect">
            <a:avLst/>
          </a:prstGeom>
        </p:spPr>
      </p:pic>
    </p:spTree>
    <p:extLst>
      <p:ext uri="{BB962C8B-B14F-4D97-AF65-F5344CB8AC3E}">
        <p14:creationId xmlns:p14="http://schemas.microsoft.com/office/powerpoint/2010/main" val="99469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8DE5C-559B-1DF2-E56C-8DE16B937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049EE-CFC7-CE3C-F085-C83BCC5B00B3}"/>
              </a:ext>
            </a:extLst>
          </p:cNvPr>
          <p:cNvSpPr>
            <a:spLocks noGrp="1"/>
          </p:cNvSpPr>
          <p:nvPr>
            <p:ph type="title"/>
          </p:nvPr>
        </p:nvSpPr>
        <p:spPr>
          <a:xfrm>
            <a:off x="337782" y="194528"/>
            <a:ext cx="10686197" cy="1336936"/>
          </a:xfrm>
        </p:spPr>
        <p:txBody>
          <a:bodyPr>
            <a:normAutofit/>
          </a:bodyPr>
          <a:lstStyle/>
          <a:p>
            <a:r>
              <a:rPr lang="en-US" sz="4000">
                <a:solidFill>
                  <a:schemeClr val="bg1">
                    <a:lumMod val="49000"/>
                  </a:schemeClr>
                </a:solidFill>
              </a:rPr>
              <a:t>Local-consistent Transformation Learning for</a:t>
            </a:r>
            <a:r>
              <a:rPr lang="en-US" sz="4000"/>
              <a:t> </a:t>
            </a:r>
            <a:r>
              <a:rPr lang="en-US" sz="4000">
                <a:solidFill>
                  <a:schemeClr val="bg1">
                    <a:lumMod val="49000"/>
                  </a:schemeClr>
                </a:solidFill>
              </a:rPr>
              <a:t>Rotation-invariant </a:t>
            </a:r>
            <a:r>
              <a:rPr lang="en-US" sz="4000"/>
              <a:t>Point Cloud Analysis</a:t>
            </a:r>
          </a:p>
        </p:txBody>
      </p:sp>
      <p:sp>
        <p:nvSpPr>
          <p:cNvPr id="3" name="Content Placeholder 2">
            <a:extLst>
              <a:ext uri="{FF2B5EF4-FFF2-40B4-BE49-F238E27FC236}">
                <a16:creationId xmlns:a16="http://schemas.microsoft.com/office/drawing/2014/main" id="{635327FD-B232-56FA-D5B9-6D0EE7A1CD9C}"/>
              </a:ext>
            </a:extLst>
          </p:cNvPr>
          <p:cNvSpPr>
            <a:spLocks noGrp="1"/>
          </p:cNvSpPr>
          <p:nvPr>
            <p:ph idx="1"/>
          </p:nvPr>
        </p:nvSpPr>
        <p:spPr>
          <a:xfrm>
            <a:off x="687946" y="1597385"/>
            <a:ext cx="10515600" cy="4226234"/>
          </a:xfrm>
        </p:spPr>
        <p:txBody>
          <a:bodyPr vert="horz" lIns="91440" tIns="45720" rIns="91440" bIns="45720" rtlCol="0" anchor="t">
            <a:normAutofit/>
          </a:bodyPr>
          <a:lstStyle/>
          <a:p>
            <a:pPr>
              <a:lnSpc>
                <a:spcPct val="150000"/>
              </a:lnSpc>
            </a:pPr>
            <a:r>
              <a:rPr lang="en-US" sz="1600"/>
              <a:t>Challenges in Point Cloud Analysis:</a:t>
            </a:r>
            <a:endParaRPr lang="en-US"/>
          </a:p>
          <a:p>
            <a:pPr lvl="1">
              <a:lnSpc>
                <a:spcPct val="150000"/>
              </a:lnSpc>
              <a:buFont typeface="Courier New" panose="020B0604020202020204" pitchFamily="34" charset="0"/>
              <a:buChar char="o"/>
            </a:pPr>
            <a:r>
              <a:rPr lang="en-US" sz="1600">
                <a:ea typeface="+mn-lt"/>
                <a:cs typeface="+mn-lt"/>
              </a:rPr>
              <a:t>Points are unordered → traditional CNNs don't work directly.</a:t>
            </a:r>
            <a:endParaRPr lang="en-US" sz="1600"/>
          </a:p>
          <a:p>
            <a:pPr lvl="1">
              <a:lnSpc>
                <a:spcPct val="150000"/>
              </a:lnSpc>
              <a:buFont typeface="Courier New" panose="020B0604020202020204" pitchFamily="34" charset="0"/>
              <a:buChar char="o"/>
            </a:pPr>
            <a:r>
              <a:rPr lang="en-US" sz="1600">
                <a:ea typeface="+mn-lt"/>
                <a:cs typeface="+mn-lt"/>
              </a:rPr>
              <a:t>Noise and missing data from sensors.</a:t>
            </a:r>
            <a:endParaRPr lang="en-US" sz="1600"/>
          </a:p>
          <a:p>
            <a:pPr lvl="1">
              <a:lnSpc>
                <a:spcPct val="150000"/>
              </a:lnSpc>
              <a:buFont typeface="Courier New" panose="020B0604020202020204" pitchFamily="34" charset="0"/>
              <a:buChar char="o"/>
            </a:pPr>
            <a:r>
              <a:rPr lang="en-US" sz="1600" b="1">
                <a:ea typeface="+mn-lt"/>
                <a:cs typeface="+mn-lt"/>
              </a:rPr>
              <a:t>Rotational sensitivity:</a:t>
            </a:r>
            <a:r>
              <a:rPr lang="en-US" sz="1600">
                <a:ea typeface="+mn-lt"/>
                <a:cs typeface="+mn-lt"/>
              </a:rPr>
              <a:t> Same object looks different when rotated. Many existing models </a:t>
            </a:r>
            <a:r>
              <a:rPr lang="en-US" sz="1600" b="1">
                <a:ea typeface="+mn-lt"/>
                <a:cs typeface="+mn-lt"/>
              </a:rPr>
              <a:t>fail under arbitrary rotations.</a:t>
            </a:r>
            <a:endParaRPr lang="en-US" sz="1600"/>
          </a:p>
          <a:p>
            <a:pPr lvl="1">
              <a:lnSpc>
                <a:spcPct val="150000"/>
              </a:lnSpc>
              <a:buFont typeface="Courier New" panose="020B0604020202020204" pitchFamily="34" charset="0"/>
              <a:buChar char="o"/>
            </a:pPr>
            <a:r>
              <a:rPr lang="en-US" sz="1600">
                <a:ea typeface="+mn-lt"/>
                <a:cs typeface="+mn-lt"/>
              </a:rPr>
              <a:t>Local features can become inconsistent under transformation</a:t>
            </a:r>
            <a:br>
              <a:rPr lang="en-US" sz="1600"/>
            </a:br>
            <a:endParaRPr lang="en-US" sz="1600"/>
          </a:p>
          <a:p>
            <a:pPr>
              <a:lnSpc>
                <a:spcPct val="150000"/>
              </a:lnSpc>
            </a:pPr>
            <a:endParaRPr lang="en-US" sz="1600"/>
          </a:p>
        </p:txBody>
      </p:sp>
      <p:pic>
        <p:nvPicPr>
          <p:cNvPr id="5" name="Picture 4" descr="Logo Downloads : SLU">
            <a:extLst>
              <a:ext uri="{FF2B5EF4-FFF2-40B4-BE49-F238E27FC236}">
                <a16:creationId xmlns:a16="http://schemas.microsoft.com/office/drawing/2014/main" id="{C316C021-A5C5-E484-5439-C2BA8F02C3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7" name="Slide Number Placeholder 6">
            <a:extLst>
              <a:ext uri="{FF2B5EF4-FFF2-40B4-BE49-F238E27FC236}">
                <a16:creationId xmlns:a16="http://schemas.microsoft.com/office/drawing/2014/main" id="{EAEF9D03-47B6-47ED-121B-BBC75147952F}"/>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6" name="Picture 5">
            <a:extLst>
              <a:ext uri="{FF2B5EF4-FFF2-40B4-BE49-F238E27FC236}">
                <a16:creationId xmlns:a16="http://schemas.microsoft.com/office/drawing/2014/main" id="{2369249C-8F9A-F9C4-A031-9D99A53CFF23}"/>
              </a:ext>
            </a:extLst>
          </p:cNvPr>
          <p:cNvPicPr>
            <a:picLocks noChangeAspect="1"/>
          </p:cNvPicPr>
          <p:nvPr/>
        </p:nvPicPr>
        <p:blipFill>
          <a:blip r:embed="rId4"/>
          <a:stretch>
            <a:fillRect/>
          </a:stretch>
        </p:blipFill>
        <p:spPr>
          <a:xfrm>
            <a:off x="9352768" y="3647946"/>
            <a:ext cx="2193891" cy="2182168"/>
          </a:xfrm>
          <a:prstGeom prst="rect">
            <a:avLst/>
          </a:prstGeom>
        </p:spPr>
      </p:pic>
      <p:pic>
        <p:nvPicPr>
          <p:cNvPr id="9" name="Picture 8" descr="A pink dots in the shape of a figure&#10;&#10;AI-generated content may be incorrect.">
            <a:extLst>
              <a:ext uri="{FF2B5EF4-FFF2-40B4-BE49-F238E27FC236}">
                <a16:creationId xmlns:a16="http://schemas.microsoft.com/office/drawing/2014/main" id="{1E40B764-1752-E22D-D329-EF7345B17F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10800000">
            <a:off x="7147239" y="3768691"/>
            <a:ext cx="1839233" cy="1944915"/>
          </a:xfrm>
          <a:prstGeom prst="rect">
            <a:avLst/>
          </a:prstGeom>
        </p:spPr>
      </p:pic>
    </p:spTree>
    <p:extLst>
      <p:ext uri="{BB962C8B-B14F-4D97-AF65-F5344CB8AC3E}">
        <p14:creationId xmlns:p14="http://schemas.microsoft.com/office/powerpoint/2010/main" val="9745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27462-EFEC-309F-B36D-8ECE0BD8B733}"/>
              </a:ext>
            </a:extLst>
          </p:cNvPr>
          <p:cNvSpPr>
            <a:spLocks noGrp="1"/>
          </p:cNvSpPr>
          <p:nvPr>
            <p:ph type="title"/>
          </p:nvPr>
        </p:nvSpPr>
        <p:spPr>
          <a:xfrm>
            <a:off x="497006" y="262767"/>
            <a:ext cx="10686197" cy="1336936"/>
          </a:xfrm>
        </p:spPr>
        <p:txBody>
          <a:bodyPr>
            <a:normAutofit/>
          </a:bodyPr>
          <a:lstStyle/>
          <a:p>
            <a:r>
              <a:rPr lang="en-US" sz="4000">
                <a:solidFill>
                  <a:schemeClr val="bg1">
                    <a:lumMod val="49000"/>
                  </a:schemeClr>
                </a:solidFill>
              </a:rPr>
              <a:t>Local-consistent Transformation Learning for</a:t>
            </a:r>
            <a:r>
              <a:rPr lang="en-US" sz="4000"/>
              <a:t> Rotation-invariant </a:t>
            </a:r>
            <a:r>
              <a:rPr lang="en-US" sz="4000">
                <a:solidFill>
                  <a:schemeClr val="bg1">
                    <a:lumMod val="49000"/>
                  </a:schemeClr>
                </a:solidFill>
              </a:rPr>
              <a:t>Point Cloud Analysis</a:t>
            </a:r>
          </a:p>
        </p:txBody>
      </p:sp>
      <p:sp>
        <p:nvSpPr>
          <p:cNvPr id="3" name="Content Placeholder 2">
            <a:extLst>
              <a:ext uri="{FF2B5EF4-FFF2-40B4-BE49-F238E27FC236}">
                <a16:creationId xmlns:a16="http://schemas.microsoft.com/office/drawing/2014/main" id="{E976D628-4929-6305-2C20-713EEAAB3E7C}"/>
              </a:ext>
            </a:extLst>
          </p:cNvPr>
          <p:cNvSpPr>
            <a:spLocks noGrp="1"/>
          </p:cNvSpPr>
          <p:nvPr>
            <p:ph idx="1"/>
          </p:nvPr>
        </p:nvSpPr>
        <p:spPr>
          <a:xfrm>
            <a:off x="838200" y="1825625"/>
            <a:ext cx="5404945" cy="4351338"/>
          </a:xfrm>
        </p:spPr>
        <p:txBody>
          <a:bodyPr vert="horz" lIns="91440" tIns="45720" rIns="91440" bIns="45720" rtlCol="0" anchor="t">
            <a:normAutofit/>
          </a:bodyPr>
          <a:lstStyle/>
          <a:p>
            <a:pPr>
              <a:lnSpc>
                <a:spcPct val="150000"/>
              </a:lnSpc>
            </a:pPr>
            <a:r>
              <a:rPr lang="en-US" sz="1600">
                <a:ea typeface="+mn-lt"/>
                <a:cs typeface="+mn-lt"/>
              </a:rPr>
              <a:t>A model is rotation-invariant if its prediction doesn’t change with object rotation.</a:t>
            </a:r>
            <a:endParaRPr lang="en-US" sz="1600"/>
          </a:p>
          <a:p>
            <a:pPr>
              <a:lnSpc>
                <a:spcPct val="150000"/>
              </a:lnSpc>
            </a:pPr>
            <a:r>
              <a:rPr lang="en-US" sz="1600">
                <a:ea typeface="+mn-lt"/>
                <a:cs typeface="+mn-lt"/>
              </a:rPr>
              <a:t>Important for real-world deployment where object orientation is unknown.</a:t>
            </a:r>
            <a:endParaRPr lang="en-US" sz="1600"/>
          </a:p>
          <a:p>
            <a:pPr>
              <a:lnSpc>
                <a:spcPct val="150000"/>
              </a:lnSpc>
            </a:pPr>
            <a:r>
              <a:rPr lang="en-US" sz="1600">
                <a:ea typeface="+mn-lt"/>
                <a:cs typeface="+mn-lt"/>
              </a:rPr>
              <a:t>Prior works tackled rotation invariance using:</a:t>
            </a:r>
          </a:p>
          <a:p>
            <a:pPr lvl="1">
              <a:lnSpc>
                <a:spcPct val="150000"/>
              </a:lnSpc>
              <a:buFont typeface="Courier New" panose="020B0604020202020204" pitchFamily="34" charset="0"/>
              <a:buChar char="o"/>
            </a:pPr>
            <a:r>
              <a:rPr lang="en-US" sz="1200" b="1">
                <a:ea typeface="+mn-lt"/>
                <a:cs typeface="+mn-lt"/>
              </a:rPr>
              <a:t>PCA-based canonical pose estimation</a:t>
            </a:r>
            <a:endParaRPr lang="en-US" sz="1200">
              <a:ea typeface="+mn-lt"/>
              <a:cs typeface="+mn-lt"/>
            </a:endParaRPr>
          </a:p>
          <a:p>
            <a:pPr lvl="1">
              <a:lnSpc>
                <a:spcPct val="150000"/>
              </a:lnSpc>
              <a:buFont typeface="Courier New" panose="020B0604020202020204" pitchFamily="34" charset="0"/>
              <a:buChar char="o"/>
            </a:pPr>
            <a:r>
              <a:rPr lang="en-US" sz="1200" b="1">
                <a:ea typeface="+mn-lt"/>
                <a:cs typeface="+mn-lt"/>
              </a:rPr>
              <a:t>Handcrafted geometric features</a:t>
            </a:r>
            <a:endParaRPr lang="en-US" sz="1200">
              <a:ea typeface="+mn-lt"/>
              <a:cs typeface="+mn-lt"/>
            </a:endParaRPr>
          </a:p>
          <a:p>
            <a:pPr lvl="1">
              <a:lnSpc>
                <a:spcPct val="150000"/>
              </a:lnSpc>
              <a:buFont typeface="Courier New" panose="020B0604020202020204" pitchFamily="34" charset="0"/>
              <a:buChar char="o"/>
            </a:pPr>
            <a:r>
              <a:rPr lang="en-US" sz="1200" b="1">
                <a:ea typeface="+mn-lt"/>
                <a:cs typeface="+mn-lt"/>
              </a:rPr>
              <a:t>Local Reference Frames (LRFs)</a:t>
            </a:r>
            <a:endParaRPr lang="en-US" sz="1200">
              <a:ea typeface="+mn-lt"/>
              <a:cs typeface="+mn-lt"/>
            </a:endParaRPr>
          </a:p>
          <a:p>
            <a:pPr>
              <a:lnSpc>
                <a:spcPct val="150000"/>
              </a:lnSpc>
            </a:pPr>
            <a:r>
              <a:rPr lang="en-US" sz="1600">
                <a:ea typeface="+mn-lt"/>
                <a:cs typeface="+mn-lt"/>
              </a:rPr>
              <a:t>However, these approaches suffer from ambiguity or loss of relative pose.</a:t>
            </a:r>
            <a:endParaRPr lang="en-US" sz="1600"/>
          </a:p>
          <a:p>
            <a:pPr>
              <a:lnSpc>
                <a:spcPct val="150000"/>
              </a:lnSpc>
            </a:pPr>
            <a:endParaRPr lang="en-US" sz="1600"/>
          </a:p>
        </p:txBody>
      </p:sp>
      <p:pic>
        <p:nvPicPr>
          <p:cNvPr id="5" name="Picture 4" descr="Logo Downloads : SLU">
            <a:extLst>
              <a:ext uri="{FF2B5EF4-FFF2-40B4-BE49-F238E27FC236}">
                <a16:creationId xmlns:a16="http://schemas.microsoft.com/office/drawing/2014/main" id="{DA04D2C9-2664-62BC-4555-9E6E052AEF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7" name="Slide Number Placeholder 6">
            <a:extLst>
              <a:ext uri="{FF2B5EF4-FFF2-40B4-BE49-F238E27FC236}">
                <a16:creationId xmlns:a16="http://schemas.microsoft.com/office/drawing/2014/main" id="{2F270069-3905-558D-4E1F-ABE3C2B50A1E}"/>
              </a:ext>
            </a:extLst>
          </p:cNvPr>
          <p:cNvSpPr>
            <a:spLocks noGrp="1"/>
          </p:cNvSpPr>
          <p:nvPr>
            <p:ph type="sldNum" sz="quarter" idx="12"/>
          </p:nvPr>
        </p:nvSpPr>
        <p:spPr/>
        <p:txBody>
          <a:bodyPr/>
          <a:lstStyle/>
          <a:p>
            <a:fld id="{330EA680-D336-4FF7-8B7A-9848BB0A1C32}" type="slidenum">
              <a:rPr lang="en-US" smtClean="0"/>
              <a:t>8</a:t>
            </a:fld>
            <a:endParaRPr lang="en-US"/>
          </a:p>
        </p:txBody>
      </p:sp>
      <p:pic>
        <p:nvPicPr>
          <p:cNvPr id="10" name="Picture 9" descr="A group of bugs with different colored lines&#10;&#10;AI-generated content may be incorrect.">
            <a:extLst>
              <a:ext uri="{FF2B5EF4-FFF2-40B4-BE49-F238E27FC236}">
                <a16:creationId xmlns:a16="http://schemas.microsoft.com/office/drawing/2014/main" id="{46141A0F-696A-6008-07CA-281AB50BF8F2}"/>
              </a:ext>
            </a:extLst>
          </p:cNvPr>
          <p:cNvPicPr>
            <a:picLocks noChangeAspect="1"/>
          </p:cNvPicPr>
          <p:nvPr/>
        </p:nvPicPr>
        <p:blipFill>
          <a:blip r:embed="rId5"/>
          <a:stretch>
            <a:fillRect/>
          </a:stretch>
        </p:blipFill>
        <p:spPr>
          <a:xfrm>
            <a:off x="6233128" y="2093038"/>
            <a:ext cx="5953125" cy="3381375"/>
          </a:xfrm>
          <a:prstGeom prst="rect">
            <a:avLst/>
          </a:prstGeom>
        </p:spPr>
      </p:pic>
    </p:spTree>
    <p:extLst>
      <p:ext uri="{BB962C8B-B14F-4D97-AF65-F5344CB8AC3E}">
        <p14:creationId xmlns:p14="http://schemas.microsoft.com/office/powerpoint/2010/main" val="3244284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14B4A-C8B1-2E0C-38BE-B172B23E3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250BE-44EE-4603-DF58-434ECC5C8B97}"/>
              </a:ext>
            </a:extLst>
          </p:cNvPr>
          <p:cNvSpPr>
            <a:spLocks noGrp="1"/>
          </p:cNvSpPr>
          <p:nvPr>
            <p:ph type="title"/>
          </p:nvPr>
        </p:nvSpPr>
        <p:spPr>
          <a:xfrm>
            <a:off x="667603" y="365125"/>
            <a:ext cx="10686197" cy="1336936"/>
          </a:xfrm>
        </p:spPr>
        <p:txBody>
          <a:bodyPr/>
          <a:lstStyle/>
          <a:p>
            <a:r>
              <a:rPr lang="en-US"/>
              <a:t>Local-consistent Transformation Learning</a:t>
            </a:r>
            <a:r>
              <a:rPr lang="en-US">
                <a:solidFill>
                  <a:schemeClr val="bg1">
                    <a:lumMod val="49000"/>
                  </a:schemeClr>
                </a:solidFill>
              </a:rPr>
              <a:t> for</a:t>
            </a:r>
            <a:r>
              <a:rPr lang="en-US"/>
              <a:t> </a:t>
            </a:r>
            <a:r>
              <a:rPr lang="en-US">
                <a:solidFill>
                  <a:schemeClr val="bg1">
                    <a:lumMod val="49000"/>
                  </a:schemeClr>
                </a:solidFill>
              </a:rPr>
              <a:t>Rotation-invariant Point Cloud Analysis</a:t>
            </a:r>
          </a:p>
        </p:txBody>
      </p:sp>
      <p:sp>
        <p:nvSpPr>
          <p:cNvPr id="3" name="Content Placeholder 2">
            <a:extLst>
              <a:ext uri="{FF2B5EF4-FFF2-40B4-BE49-F238E27FC236}">
                <a16:creationId xmlns:a16="http://schemas.microsoft.com/office/drawing/2014/main" id="{7DA0C052-0D4F-22FB-7DBA-4D9BDCA54777}"/>
              </a:ext>
            </a:extLst>
          </p:cNvPr>
          <p:cNvSpPr>
            <a:spLocks noGrp="1"/>
          </p:cNvSpPr>
          <p:nvPr>
            <p:ph idx="1"/>
          </p:nvPr>
        </p:nvSpPr>
        <p:spPr>
          <a:xfrm>
            <a:off x="838200" y="1825625"/>
            <a:ext cx="6915807" cy="4351338"/>
          </a:xfrm>
        </p:spPr>
        <p:txBody>
          <a:bodyPr vert="horz" lIns="91440" tIns="45720" rIns="91440" bIns="45720" rtlCol="0" anchor="t">
            <a:normAutofit/>
          </a:bodyPr>
          <a:lstStyle/>
          <a:p>
            <a:pPr>
              <a:lnSpc>
                <a:spcPct val="150000"/>
              </a:lnSpc>
            </a:pPr>
            <a:r>
              <a:rPr lang="en-US" sz="1600">
                <a:ea typeface="+mn-lt"/>
                <a:cs typeface="+mn-lt"/>
              </a:rPr>
              <a:t>Introduces a learning strategy for </a:t>
            </a:r>
            <a:r>
              <a:rPr lang="en-US" sz="1600" b="1">
                <a:ea typeface="+mn-lt"/>
                <a:cs typeface="+mn-lt"/>
              </a:rPr>
              <a:t>rotation-invariant</a:t>
            </a:r>
            <a:r>
              <a:rPr lang="en-US" sz="1600">
                <a:ea typeface="+mn-lt"/>
                <a:cs typeface="+mn-lt"/>
              </a:rPr>
              <a:t> point cloud analysis.</a:t>
            </a:r>
            <a:endParaRPr lang="en-US" sz="1600"/>
          </a:p>
          <a:p>
            <a:pPr>
              <a:lnSpc>
                <a:spcPct val="150000"/>
              </a:lnSpc>
            </a:pPr>
            <a:r>
              <a:rPr lang="en-US" sz="1600">
                <a:ea typeface="+mn-lt"/>
                <a:cs typeface="+mn-lt"/>
              </a:rPr>
              <a:t>Two main contributions:</a:t>
            </a:r>
            <a:endParaRPr lang="en-US" sz="1600"/>
          </a:p>
          <a:p>
            <a:pPr lvl="1">
              <a:lnSpc>
                <a:spcPct val="150000"/>
              </a:lnSpc>
              <a:buFont typeface="Courier New" panose="020B0604020202020204" pitchFamily="34" charset="0"/>
              <a:buChar char="o"/>
            </a:pPr>
            <a:r>
              <a:rPr lang="en-US" sz="1600" b="1">
                <a:ea typeface="+mn-lt"/>
                <a:cs typeface="+mn-lt"/>
              </a:rPr>
              <a:t>LCRF (Local-consistent Reference Frame):</a:t>
            </a:r>
            <a:r>
              <a:rPr lang="en-US" sz="1600">
                <a:ea typeface="+mn-lt"/>
                <a:cs typeface="+mn-lt"/>
              </a:rPr>
              <a:t> improves geometric consistency.</a:t>
            </a:r>
            <a:endParaRPr lang="en-US" sz="1600"/>
          </a:p>
          <a:p>
            <a:pPr lvl="1">
              <a:lnSpc>
                <a:spcPct val="150000"/>
              </a:lnSpc>
              <a:buFont typeface="Courier New" panose="020B0604020202020204" pitchFamily="34" charset="0"/>
              <a:buChar char="o"/>
            </a:pPr>
            <a:r>
              <a:rPr lang="en-US" sz="1600" b="1">
                <a:ea typeface="+mn-lt"/>
                <a:cs typeface="+mn-lt"/>
              </a:rPr>
              <a:t>RPR (Relative Pose Recovery):</a:t>
            </a:r>
            <a:r>
              <a:rPr lang="en-US" sz="1600">
                <a:ea typeface="+mn-lt"/>
                <a:cs typeface="+mn-lt"/>
              </a:rPr>
              <a:t> restores spatial relations lost during transformation.</a:t>
            </a:r>
            <a:endParaRPr lang="en-US" sz="1600"/>
          </a:p>
          <a:p>
            <a:pPr>
              <a:lnSpc>
                <a:spcPct val="150000"/>
              </a:lnSpc>
            </a:pPr>
            <a:r>
              <a:rPr lang="en-US" sz="1600">
                <a:ea typeface="+mn-lt"/>
                <a:cs typeface="+mn-lt"/>
              </a:rPr>
              <a:t>Learns features that are robust to arbitrary SO(3) rotations.</a:t>
            </a:r>
            <a:endParaRPr lang="en-US" sz="1600"/>
          </a:p>
          <a:p>
            <a:pPr>
              <a:lnSpc>
                <a:spcPct val="150000"/>
              </a:lnSpc>
            </a:pPr>
            <a:r>
              <a:rPr lang="en-US" sz="1600">
                <a:ea typeface="+mn-lt"/>
                <a:cs typeface="+mn-lt"/>
              </a:rPr>
              <a:t> LCRF provides </a:t>
            </a:r>
            <a:r>
              <a:rPr lang="en-US" sz="1600" b="1">
                <a:ea typeface="+mn-lt"/>
                <a:cs typeface="+mn-lt"/>
              </a:rPr>
              <a:t>smoother </a:t>
            </a:r>
            <a:r>
              <a:rPr lang="en-US" sz="1600">
                <a:ea typeface="+mn-lt"/>
                <a:cs typeface="+mn-lt"/>
              </a:rPr>
              <a:t>and more</a:t>
            </a:r>
            <a:r>
              <a:rPr lang="en-US" sz="1600" b="1">
                <a:ea typeface="+mn-lt"/>
                <a:cs typeface="+mn-lt"/>
              </a:rPr>
              <a:t> reliable local transformations.</a:t>
            </a:r>
            <a:br>
              <a:rPr lang="en-US" sz="1600" b="1">
                <a:ea typeface="+mn-lt"/>
                <a:cs typeface="+mn-lt"/>
              </a:rPr>
            </a:br>
            <a:r>
              <a:rPr lang="en-US" sz="1600">
                <a:ea typeface="+mn-lt"/>
                <a:cs typeface="+mn-lt"/>
              </a:rPr>
              <a:t> This helps the model better preserve geometry under rotation.</a:t>
            </a:r>
            <a:endParaRPr lang="en-US"/>
          </a:p>
          <a:p>
            <a:pPr>
              <a:lnSpc>
                <a:spcPct val="150000"/>
              </a:lnSpc>
            </a:pPr>
            <a:endParaRPr lang="en-US" sz="1600"/>
          </a:p>
          <a:p>
            <a:pPr marL="0" indent="0">
              <a:lnSpc>
                <a:spcPct val="150000"/>
              </a:lnSpc>
              <a:buNone/>
            </a:pPr>
            <a:endParaRPr lang="en-US" sz="1600"/>
          </a:p>
          <a:p>
            <a:pPr>
              <a:lnSpc>
                <a:spcPct val="150000"/>
              </a:lnSpc>
            </a:pPr>
            <a:endParaRPr lang="en-US" sz="1600"/>
          </a:p>
        </p:txBody>
      </p:sp>
      <p:pic>
        <p:nvPicPr>
          <p:cNvPr id="5" name="Picture 4" descr="Logo Downloads : SLU">
            <a:extLst>
              <a:ext uri="{FF2B5EF4-FFF2-40B4-BE49-F238E27FC236}">
                <a16:creationId xmlns:a16="http://schemas.microsoft.com/office/drawing/2014/main" id="{4D410625-4E90-ED57-D7DA-E6B34FC123B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542233" y="41075"/>
            <a:ext cx="577402" cy="671404"/>
          </a:xfrm>
          <a:prstGeom prst="rect">
            <a:avLst/>
          </a:prstGeom>
        </p:spPr>
      </p:pic>
      <p:sp>
        <p:nvSpPr>
          <p:cNvPr id="7" name="Slide Number Placeholder 6">
            <a:extLst>
              <a:ext uri="{FF2B5EF4-FFF2-40B4-BE49-F238E27FC236}">
                <a16:creationId xmlns:a16="http://schemas.microsoft.com/office/drawing/2014/main" id="{A3149F34-D864-3188-04A3-9F9EB28A9E77}"/>
              </a:ext>
            </a:extLst>
          </p:cNvPr>
          <p:cNvSpPr>
            <a:spLocks noGrp="1"/>
          </p:cNvSpPr>
          <p:nvPr>
            <p:ph type="sldNum" sz="quarter" idx="12"/>
          </p:nvPr>
        </p:nvSpPr>
        <p:spPr/>
        <p:txBody>
          <a:bodyPr/>
          <a:lstStyle/>
          <a:p>
            <a:fld id="{330EA680-D336-4FF7-8B7A-9848BB0A1C32}" type="slidenum">
              <a:rPr lang="en-US" smtClean="0"/>
              <a:t>9</a:t>
            </a:fld>
            <a:endParaRPr lang="en-US"/>
          </a:p>
        </p:txBody>
      </p:sp>
      <p:pic>
        <p:nvPicPr>
          <p:cNvPr id="4" name="Picture 3" descr="A diagram of a patch&#10;&#10;AI-generated content may be incorrect.">
            <a:extLst>
              <a:ext uri="{FF2B5EF4-FFF2-40B4-BE49-F238E27FC236}">
                <a16:creationId xmlns:a16="http://schemas.microsoft.com/office/drawing/2014/main" id="{8046EB4E-CE78-9493-41CF-3752573BCC73}"/>
              </a:ext>
            </a:extLst>
          </p:cNvPr>
          <p:cNvPicPr>
            <a:picLocks noChangeAspect="1"/>
          </p:cNvPicPr>
          <p:nvPr/>
        </p:nvPicPr>
        <p:blipFill>
          <a:blip r:embed="rId5"/>
          <a:stretch>
            <a:fillRect/>
          </a:stretch>
        </p:blipFill>
        <p:spPr>
          <a:xfrm>
            <a:off x="7698334" y="2270728"/>
            <a:ext cx="4218264" cy="2842063"/>
          </a:xfrm>
          <a:prstGeom prst="rect">
            <a:avLst/>
          </a:prstGeom>
        </p:spPr>
      </p:pic>
      <p:sp>
        <p:nvSpPr>
          <p:cNvPr id="6" name="TextBox 5">
            <a:extLst>
              <a:ext uri="{FF2B5EF4-FFF2-40B4-BE49-F238E27FC236}">
                <a16:creationId xmlns:a16="http://schemas.microsoft.com/office/drawing/2014/main" id="{7A234FC2-AF2C-FD51-5D32-44D9B47E16C7}"/>
              </a:ext>
            </a:extLst>
          </p:cNvPr>
          <p:cNvSpPr txBox="1"/>
          <p:nvPr/>
        </p:nvSpPr>
        <p:spPr>
          <a:xfrm>
            <a:off x="7700962" y="5105400"/>
            <a:ext cx="424338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compares two methods of LRFs. OrientedMP, aligns only one axis correctly, while LCRF aligns both axes consistently.</a:t>
            </a:r>
          </a:p>
        </p:txBody>
      </p:sp>
    </p:spTree>
    <p:extLst>
      <p:ext uri="{BB962C8B-B14F-4D97-AF65-F5344CB8AC3E}">
        <p14:creationId xmlns:p14="http://schemas.microsoft.com/office/powerpoint/2010/main" val="1750095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15</Notes>
  <HiddenSlides>3</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Local-consistent Transformation Learning for Rotation-invariant Point Cloud Analysis</vt:lpstr>
      <vt:lpstr>Local-consistent Transformation Learning for Rotation-invariant Point Cloud Analysis</vt:lpstr>
      <vt:lpstr>Local-consistent Transformation Learning for Rotation-invariant Point Cloud Analysis</vt:lpstr>
      <vt:lpstr>Local-consistent Transformation Learning for Rotation-invariant Point Cloud Analysis</vt:lpstr>
      <vt:lpstr>Local-consistent Transformation Learning for Rotation-invariant Point Cloud Analysis</vt:lpstr>
      <vt:lpstr>LocoTrans</vt:lpstr>
      <vt:lpstr>Local-Consistent Reference Frame(LCRF)</vt:lpstr>
      <vt:lpstr>Example of Gram-Schmidt Challenge</vt:lpstr>
      <vt:lpstr>PowerPoint Presentation</vt:lpstr>
      <vt:lpstr>Local-Consistent Reference Frame(LCRF)</vt:lpstr>
      <vt:lpstr>Some Visualization of output</vt:lpstr>
      <vt:lpstr>Relative Pose Recovery(RPR)</vt:lpstr>
      <vt:lpstr>Training Loss</vt:lpstr>
      <vt:lpstr>Experiments</vt:lpstr>
      <vt:lpstr>Some Visualization of output</vt:lpstr>
      <vt:lpstr>Performance</vt:lpstr>
      <vt:lpstr>Performance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14</cp:revision>
  <dcterms:created xsi:type="dcterms:W3CDTF">2025-04-06T14:46:33Z</dcterms:created>
  <dcterms:modified xsi:type="dcterms:W3CDTF">2025-05-07T16:52:08Z</dcterms:modified>
</cp:coreProperties>
</file>